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notesMasterIdLst>
    <p:notesMasterId r:id="rId56"/>
  </p:notesMasterIdLst>
  <p:sldIdLst>
    <p:sldId id="1859" r:id="rId3"/>
    <p:sldId id="1857" r:id="rId4"/>
    <p:sldId id="1873" r:id="rId5"/>
    <p:sldId id="1867" r:id="rId6"/>
    <p:sldId id="1660" r:id="rId7"/>
    <p:sldId id="1670" r:id="rId8"/>
    <p:sldId id="261" r:id="rId9"/>
    <p:sldId id="267" r:id="rId10"/>
    <p:sldId id="303" r:id="rId11"/>
    <p:sldId id="275" r:id="rId12"/>
    <p:sldId id="276" r:id="rId13"/>
    <p:sldId id="277" r:id="rId14"/>
    <p:sldId id="1869" r:id="rId15"/>
    <p:sldId id="257" r:id="rId16"/>
    <p:sldId id="1874" r:id="rId17"/>
    <p:sldId id="1868" r:id="rId18"/>
    <p:sldId id="278" r:id="rId19"/>
    <p:sldId id="259" r:id="rId20"/>
    <p:sldId id="258" r:id="rId21"/>
    <p:sldId id="1523" r:id="rId22"/>
    <p:sldId id="1870" r:id="rId23"/>
    <p:sldId id="1871" r:id="rId24"/>
    <p:sldId id="296" r:id="rId25"/>
    <p:sldId id="282" r:id="rId26"/>
    <p:sldId id="283" r:id="rId27"/>
    <p:sldId id="284" r:id="rId28"/>
    <p:sldId id="1872" r:id="rId29"/>
    <p:sldId id="285" r:id="rId30"/>
    <p:sldId id="297" r:id="rId31"/>
    <p:sldId id="1875" r:id="rId32"/>
    <p:sldId id="1876" r:id="rId33"/>
    <p:sldId id="288" r:id="rId34"/>
    <p:sldId id="289" r:id="rId35"/>
    <p:sldId id="290" r:id="rId36"/>
    <p:sldId id="291" r:id="rId37"/>
    <p:sldId id="294" r:id="rId38"/>
    <p:sldId id="298" r:id="rId39"/>
    <p:sldId id="295" r:id="rId40"/>
    <p:sldId id="264" r:id="rId41"/>
    <p:sldId id="265" r:id="rId42"/>
    <p:sldId id="260" r:id="rId43"/>
    <p:sldId id="263" r:id="rId44"/>
    <p:sldId id="1878" r:id="rId45"/>
    <p:sldId id="1879" r:id="rId46"/>
    <p:sldId id="268" r:id="rId47"/>
    <p:sldId id="269" r:id="rId48"/>
    <p:sldId id="272" r:id="rId49"/>
    <p:sldId id="270" r:id="rId50"/>
    <p:sldId id="273" r:id="rId51"/>
    <p:sldId id="274" r:id="rId52"/>
    <p:sldId id="301" r:id="rId53"/>
    <p:sldId id="302" r:id="rId54"/>
    <p:sldId id="1877"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57079A-1151-4019-A3CF-4E2B9CC4EEAC}" v="161" dt="2023-10-04T05:14:50.56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8" autoAdjust="0"/>
    <p:restoredTop sz="94660"/>
  </p:normalViewPr>
  <p:slideViewPr>
    <p:cSldViewPr snapToGrid="0">
      <p:cViewPr varScale="1">
        <p:scale>
          <a:sx n="82" d="100"/>
          <a:sy n="82" d="100"/>
        </p:scale>
        <p:origin x="29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ME ZULEIKA COCON PEREZ" userId="32c8ca96-7e82-4098-bc49-b659aafb7a65" providerId="ADAL" clId="{DD57079A-1151-4019-A3CF-4E2B9CC4EEAC}"/>
    <pc:docChg chg="undo custSel addSld delSld modSld sldOrd modMainMaster">
      <pc:chgData name="KARIME ZULEIKA COCON PEREZ" userId="32c8ca96-7e82-4098-bc49-b659aafb7a65" providerId="ADAL" clId="{DD57079A-1151-4019-A3CF-4E2B9CC4EEAC}" dt="2023-10-04T05:14:50.563" v="1046" actId="20577"/>
      <pc:docMkLst>
        <pc:docMk/>
      </pc:docMkLst>
      <pc:sldChg chg="modSp">
        <pc:chgData name="KARIME ZULEIKA COCON PEREZ" userId="32c8ca96-7e82-4098-bc49-b659aafb7a65" providerId="ADAL" clId="{DD57079A-1151-4019-A3CF-4E2B9CC4EEAC}" dt="2023-10-04T04:51:05.660" v="969"/>
        <pc:sldMkLst>
          <pc:docMk/>
          <pc:sldMk cId="335538374" sldId="257"/>
        </pc:sldMkLst>
        <pc:spChg chg="mod">
          <ac:chgData name="KARIME ZULEIKA COCON PEREZ" userId="32c8ca96-7e82-4098-bc49-b659aafb7a65" providerId="ADAL" clId="{DD57079A-1151-4019-A3CF-4E2B9CC4EEAC}" dt="2023-10-04T04:51:05.660" v="969"/>
          <ac:spMkLst>
            <pc:docMk/>
            <pc:sldMk cId="335538374" sldId="257"/>
            <ac:spMk id="2" creationId="{8B09A29D-5FC7-6EFC-DDBF-953D29407992}"/>
          </ac:spMkLst>
        </pc:spChg>
        <pc:picChg chg="mod">
          <ac:chgData name="KARIME ZULEIKA COCON PEREZ" userId="32c8ca96-7e82-4098-bc49-b659aafb7a65" providerId="ADAL" clId="{DD57079A-1151-4019-A3CF-4E2B9CC4EEAC}" dt="2023-10-04T04:51:05.660" v="969"/>
          <ac:picMkLst>
            <pc:docMk/>
            <pc:sldMk cId="335538374" sldId="257"/>
            <ac:picMk id="1026" creationId="{10AAABB6-A251-9477-DF2D-54611C7FE751}"/>
          </ac:picMkLst>
        </pc:picChg>
      </pc:sldChg>
      <pc:sldChg chg="modSp">
        <pc:chgData name="KARIME ZULEIKA COCON PEREZ" userId="32c8ca96-7e82-4098-bc49-b659aafb7a65" providerId="ADAL" clId="{DD57079A-1151-4019-A3CF-4E2B9CC4EEAC}" dt="2023-10-04T04:51:05.660" v="969"/>
        <pc:sldMkLst>
          <pc:docMk/>
          <pc:sldMk cId="300418291" sldId="258"/>
        </pc:sldMkLst>
        <pc:spChg chg="mod">
          <ac:chgData name="KARIME ZULEIKA COCON PEREZ" userId="32c8ca96-7e82-4098-bc49-b659aafb7a65" providerId="ADAL" clId="{DD57079A-1151-4019-A3CF-4E2B9CC4EEAC}" dt="2023-10-04T04:51:05.660" v="969"/>
          <ac:spMkLst>
            <pc:docMk/>
            <pc:sldMk cId="300418291" sldId="258"/>
            <ac:spMk id="2" creationId="{E1531BB1-26A8-1984-625B-82B4B886B05E}"/>
          </ac:spMkLst>
        </pc:spChg>
        <pc:picChg chg="mod">
          <ac:chgData name="KARIME ZULEIKA COCON PEREZ" userId="32c8ca96-7e82-4098-bc49-b659aafb7a65" providerId="ADAL" clId="{DD57079A-1151-4019-A3CF-4E2B9CC4EEAC}" dt="2023-10-04T04:51:05.660" v="969"/>
          <ac:picMkLst>
            <pc:docMk/>
            <pc:sldMk cId="300418291" sldId="258"/>
            <ac:picMk id="2050" creationId="{D1254949-C822-1828-F8FB-44E947D5C874}"/>
          </ac:picMkLst>
        </pc:picChg>
      </pc:sldChg>
      <pc:sldChg chg="modSp">
        <pc:chgData name="KARIME ZULEIKA COCON PEREZ" userId="32c8ca96-7e82-4098-bc49-b659aafb7a65" providerId="ADAL" clId="{DD57079A-1151-4019-A3CF-4E2B9CC4EEAC}" dt="2023-10-04T04:51:05.660" v="969"/>
        <pc:sldMkLst>
          <pc:docMk/>
          <pc:sldMk cId="412721374" sldId="259"/>
        </pc:sldMkLst>
        <pc:spChg chg="mod">
          <ac:chgData name="KARIME ZULEIKA COCON PEREZ" userId="32c8ca96-7e82-4098-bc49-b659aafb7a65" providerId="ADAL" clId="{DD57079A-1151-4019-A3CF-4E2B9CC4EEAC}" dt="2023-10-04T04:51:05.660" v="969"/>
          <ac:spMkLst>
            <pc:docMk/>
            <pc:sldMk cId="412721374" sldId="259"/>
            <ac:spMk id="2" creationId="{4E86A63E-C7BE-1412-C3F2-C2DA3B5F4BFD}"/>
          </ac:spMkLst>
        </pc:spChg>
        <pc:picChg chg="mod">
          <ac:chgData name="KARIME ZULEIKA COCON PEREZ" userId="32c8ca96-7e82-4098-bc49-b659aafb7a65" providerId="ADAL" clId="{DD57079A-1151-4019-A3CF-4E2B9CC4EEAC}" dt="2023-10-04T04:51:05.660" v="969"/>
          <ac:picMkLst>
            <pc:docMk/>
            <pc:sldMk cId="412721374" sldId="259"/>
            <ac:picMk id="3074" creationId="{855220EA-D781-C877-3110-7D170B02EC6B}"/>
          </ac:picMkLst>
        </pc:picChg>
      </pc:sldChg>
      <pc:sldChg chg="modSp add mod">
        <pc:chgData name="KARIME ZULEIKA COCON PEREZ" userId="32c8ca96-7e82-4098-bc49-b659aafb7a65" providerId="ADAL" clId="{DD57079A-1151-4019-A3CF-4E2B9CC4EEAC}" dt="2023-10-04T04:51:05.660" v="969"/>
        <pc:sldMkLst>
          <pc:docMk/>
          <pc:sldMk cId="3072760458" sldId="260"/>
        </pc:sldMkLst>
        <pc:spChg chg="mod">
          <ac:chgData name="KARIME ZULEIKA COCON PEREZ" userId="32c8ca96-7e82-4098-bc49-b659aafb7a65" providerId="ADAL" clId="{DD57079A-1151-4019-A3CF-4E2B9CC4EEAC}" dt="2023-10-04T04:51:05.660" v="969"/>
          <ac:spMkLst>
            <pc:docMk/>
            <pc:sldMk cId="3072760458" sldId="260"/>
            <ac:spMk id="2" creationId="{FE62CCB7-C39C-080A-DC7D-EB48A2D3C8EB}"/>
          </ac:spMkLst>
        </pc:spChg>
        <pc:spChg chg="mod">
          <ac:chgData name="KARIME ZULEIKA COCON PEREZ" userId="32c8ca96-7e82-4098-bc49-b659aafb7a65" providerId="ADAL" clId="{DD57079A-1151-4019-A3CF-4E2B9CC4EEAC}" dt="2023-10-04T04:36:48.985" v="653" actId="368"/>
          <ac:spMkLst>
            <pc:docMk/>
            <pc:sldMk cId="3072760458" sldId="260"/>
            <ac:spMk id="5" creationId="{368A194A-906D-78F5-7867-3E43F0672A9E}"/>
          </ac:spMkLst>
        </pc:spChg>
        <pc:picChg chg="mod">
          <ac:chgData name="KARIME ZULEIKA COCON PEREZ" userId="32c8ca96-7e82-4098-bc49-b659aafb7a65" providerId="ADAL" clId="{DD57079A-1151-4019-A3CF-4E2B9CC4EEAC}" dt="2023-10-04T04:51:05.660" v="969"/>
          <ac:picMkLst>
            <pc:docMk/>
            <pc:sldMk cId="3072760458" sldId="260"/>
            <ac:picMk id="4098" creationId="{F52D3895-F830-071F-98BA-D4E8287684B3}"/>
          </ac:picMkLst>
        </pc:picChg>
      </pc:sldChg>
      <pc:sldChg chg="modSp">
        <pc:chgData name="KARIME ZULEIKA COCON PEREZ" userId="32c8ca96-7e82-4098-bc49-b659aafb7a65" providerId="ADAL" clId="{DD57079A-1151-4019-A3CF-4E2B9CC4EEAC}" dt="2023-10-04T04:51:05.660" v="969"/>
        <pc:sldMkLst>
          <pc:docMk/>
          <pc:sldMk cId="1134267175" sldId="261"/>
        </pc:sldMkLst>
        <pc:spChg chg="mod">
          <ac:chgData name="KARIME ZULEIKA COCON PEREZ" userId="32c8ca96-7e82-4098-bc49-b659aafb7a65" providerId="ADAL" clId="{DD57079A-1151-4019-A3CF-4E2B9CC4EEAC}" dt="2023-10-04T04:51:05.660" v="969"/>
          <ac:spMkLst>
            <pc:docMk/>
            <pc:sldMk cId="1134267175" sldId="261"/>
            <ac:spMk id="2" creationId="{3898A986-5CAA-61CE-2EC4-4051E89DE461}"/>
          </ac:spMkLst>
        </pc:spChg>
        <pc:spChg chg="mod">
          <ac:chgData name="KARIME ZULEIKA COCON PEREZ" userId="32c8ca96-7e82-4098-bc49-b659aafb7a65" providerId="ADAL" clId="{DD57079A-1151-4019-A3CF-4E2B9CC4EEAC}" dt="2023-10-04T04:51:05.660" v="969"/>
          <ac:spMkLst>
            <pc:docMk/>
            <pc:sldMk cId="1134267175" sldId="261"/>
            <ac:spMk id="3" creationId="{D177B675-D45C-1ECC-8098-E2DC419CEE1D}"/>
          </ac:spMkLst>
        </pc:spChg>
      </pc:sldChg>
      <pc:sldChg chg="modSp add">
        <pc:chgData name="KARIME ZULEIKA COCON PEREZ" userId="32c8ca96-7e82-4098-bc49-b659aafb7a65" providerId="ADAL" clId="{DD57079A-1151-4019-A3CF-4E2B9CC4EEAC}" dt="2023-10-04T04:51:05.660" v="969"/>
        <pc:sldMkLst>
          <pc:docMk/>
          <pc:sldMk cId="1319118801" sldId="263"/>
        </pc:sldMkLst>
        <pc:spChg chg="mod">
          <ac:chgData name="KARIME ZULEIKA COCON PEREZ" userId="32c8ca96-7e82-4098-bc49-b659aafb7a65" providerId="ADAL" clId="{DD57079A-1151-4019-A3CF-4E2B9CC4EEAC}" dt="2023-10-04T04:51:05.660" v="969"/>
          <ac:spMkLst>
            <pc:docMk/>
            <pc:sldMk cId="1319118801" sldId="263"/>
            <ac:spMk id="2" creationId="{FE62CCB7-C39C-080A-DC7D-EB48A2D3C8EB}"/>
          </ac:spMkLst>
        </pc:spChg>
        <pc:picChg chg="mod">
          <ac:chgData name="KARIME ZULEIKA COCON PEREZ" userId="32c8ca96-7e82-4098-bc49-b659aafb7a65" providerId="ADAL" clId="{DD57079A-1151-4019-A3CF-4E2B9CC4EEAC}" dt="2023-10-04T04:37:09.813" v="657" actId="1076"/>
          <ac:picMkLst>
            <pc:docMk/>
            <pc:sldMk cId="1319118801" sldId="263"/>
            <ac:picMk id="5122" creationId="{B2F095CB-ED58-8DC0-0AC8-F94C31E2BBFE}"/>
          </ac:picMkLst>
        </pc:picChg>
      </pc:sldChg>
      <pc:sldChg chg="addSp delSp modSp add mod modClrScheme chgLayout">
        <pc:chgData name="KARIME ZULEIKA COCON PEREZ" userId="32c8ca96-7e82-4098-bc49-b659aafb7a65" providerId="ADAL" clId="{DD57079A-1151-4019-A3CF-4E2B9CC4EEAC}" dt="2023-10-04T04:51:05.660" v="969"/>
        <pc:sldMkLst>
          <pc:docMk/>
          <pc:sldMk cId="3488224909" sldId="264"/>
        </pc:sldMkLst>
        <pc:spChg chg="add mod ord">
          <ac:chgData name="KARIME ZULEIKA COCON PEREZ" userId="32c8ca96-7e82-4098-bc49-b659aafb7a65" providerId="ADAL" clId="{DD57079A-1151-4019-A3CF-4E2B9CC4EEAC}" dt="2023-10-04T04:51:05.660" v="969"/>
          <ac:spMkLst>
            <pc:docMk/>
            <pc:sldMk cId="3488224909" sldId="264"/>
            <ac:spMk id="2" creationId="{FBD8E4AA-CBBE-6DF4-65C8-8C38051EF49F}"/>
          </ac:spMkLst>
        </pc:spChg>
        <pc:spChg chg="add mod ord">
          <ac:chgData name="KARIME ZULEIKA COCON PEREZ" userId="32c8ca96-7e82-4098-bc49-b659aafb7a65" providerId="ADAL" clId="{DD57079A-1151-4019-A3CF-4E2B9CC4EEAC}" dt="2023-10-04T04:35:26.635" v="637" actId="20577"/>
          <ac:spMkLst>
            <pc:docMk/>
            <pc:sldMk cId="3488224909" sldId="264"/>
            <ac:spMk id="3" creationId="{97DF6910-1C98-E970-B52C-608257CA7161}"/>
          </ac:spMkLst>
        </pc:spChg>
        <pc:spChg chg="add del mod">
          <ac:chgData name="KARIME ZULEIKA COCON PEREZ" userId="32c8ca96-7e82-4098-bc49-b659aafb7a65" providerId="ADAL" clId="{DD57079A-1151-4019-A3CF-4E2B9CC4EEAC}" dt="2023-10-04T04:42:28.233" v="723" actId="22"/>
          <ac:spMkLst>
            <pc:docMk/>
            <pc:sldMk cId="3488224909" sldId="264"/>
            <ac:spMk id="6" creationId="{ECF40DBE-AB00-E17A-E640-D7E20A319AA0}"/>
          </ac:spMkLst>
        </pc:spChg>
        <pc:picChg chg="mod ord modCrop">
          <ac:chgData name="KARIME ZULEIKA COCON PEREZ" userId="32c8ca96-7e82-4098-bc49-b659aafb7a65" providerId="ADAL" clId="{DD57079A-1151-4019-A3CF-4E2B9CC4EEAC}" dt="2023-10-04T04:51:05.660" v="969"/>
          <ac:picMkLst>
            <pc:docMk/>
            <pc:sldMk cId="3488224909" sldId="264"/>
            <ac:picMk id="5" creationId="{A21F767F-9480-7ABC-4E7F-DAAE950C5697}"/>
          </ac:picMkLst>
        </pc:picChg>
      </pc:sldChg>
      <pc:sldChg chg="modSp add mod">
        <pc:chgData name="KARIME ZULEIKA COCON PEREZ" userId="32c8ca96-7e82-4098-bc49-b659aafb7a65" providerId="ADAL" clId="{DD57079A-1151-4019-A3CF-4E2B9CC4EEAC}" dt="2023-10-04T04:51:05.660" v="969"/>
        <pc:sldMkLst>
          <pc:docMk/>
          <pc:sldMk cId="2565567491" sldId="265"/>
        </pc:sldMkLst>
        <pc:spChg chg="mod">
          <ac:chgData name="KARIME ZULEIKA COCON PEREZ" userId="32c8ca96-7e82-4098-bc49-b659aafb7a65" providerId="ADAL" clId="{DD57079A-1151-4019-A3CF-4E2B9CC4EEAC}" dt="2023-10-04T04:51:05.660" v="969"/>
          <ac:spMkLst>
            <pc:docMk/>
            <pc:sldMk cId="2565567491" sldId="265"/>
            <ac:spMk id="2" creationId="{FE62CCB7-C39C-080A-DC7D-EB48A2D3C8EB}"/>
          </ac:spMkLst>
        </pc:spChg>
        <pc:picChg chg="mod">
          <ac:chgData name="KARIME ZULEIKA COCON PEREZ" userId="32c8ca96-7e82-4098-bc49-b659aafb7a65" providerId="ADAL" clId="{DD57079A-1151-4019-A3CF-4E2B9CC4EEAC}" dt="2023-10-04T04:36:18.389" v="649" actId="1076"/>
          <ac:picMkLst>
            <pc:docMk/>
            <pc:sldMk cId="2565567491" sldId="265"/>
            <ac:picMk id="6" creationId="{F64AD292-8173-A57B-0BCD-7E1A87E8B70E}"/>
          </ac:picMkLst>
        </pc:picChg>
        <pc:picChg chg="mod">
          <ac:chgData name="KARIME ZULEIKA COCON PEREZ" userId="32c8ca96-7e82-4098-bc49-b659aafb7a65" providerId="ADAL" clId="{DD57079A-1151-4019-A3CF-4E2B9CC4EEAC}" dt="2023-10-04T04:36:16.813" v="648" actId="1076"/>
          <ac:picMkLst>
            <pc:docMk/>
            <pc:sldMk cId="2565567491" sldId="265"/>
            <ac:picMk id="8" creationId="{E1310881-88F3-0861-1C4A-47597D2C8867}"/>
          </ac:picMkLst>
        </pc:picChg>
      </pc:sldChg>
      <pc:sldChg chg="modSp">
        <pc:chgData name="KARIME ZULEIKA COCON PEREZ" userId="32c8ca96-7e82-4098-bc49-b659aafb7a65" providerId="ADAL" clId="{DD57079A-1151-4019-A3CF-4E2B9CC4EEAC}" dt="2023-10-04T04:51:05.660" v="969"/>
        <pc:sldMkLst>
          <pc:docMk/>
          <pc:sldMk cId="2473816474" sldId="267"/>
        </pc:sldMkLst>
        <pc:spChg chg="mod">
          <ac:chgData name="KARIME ZULEIKA COCON PEREZ" userId="32c8ca96-7e82-4098-bc49-b659aafb7a65" providerId="ADAL" clId="{DD57079A-1151-4019-A3CF-4E2B9CC4EEAC}" dt="2023-10-04T04:51:05.660" v="969"/>
          <ac:spMkLst>
            <pc:docMk/>
            <pc:sldMk cId="2473816474" sldId="267"/>
            <ac:spMk id="2" creationId="{D5CD1F3A-0F85-E81F-9396-3C9F709B9841}"/>
          </ac:spMkLst>
        </pc:spChg>
      </pc:sldChg>
      <pc:sldChg chg="addSp delSp modSp add mod ord setBg chgLayout">
        <pc:chgData name="KARIME ZULEIKA COCON PEREZ" userId="32c8ca96-7e82-4098-bc49-b659aafb7a65" providerId="ADAL" clId="{DD57079A-1151-4019-A3CF-4E2B9CC4EEAC}" dt="2023-10-04T04:51:05.660" v="969"/>
        <pc:sldMkLst>
          <pc:docMk/>
          <pc:sldMk cId="792801163" sldId="268"/>
        </pc:sldMkLst>
        <pc:spChg chg="mod ord">
          <ac:chgData name="KARIME ZULEIKA COCON PEREZ" userId="32c8ca96-7e82-4098-bc49-b659aafb7a65" providerId="ADAL" clId="{DD57079A-1151-4019-A3CF-4E2B9CC4EEAC}" dt="2023-10-04T04:51:05.660" v="969"/>
          <ac:spMkLst>
            <pc:docMk/>
            <pc:sldMk cId="792801163" sldId="268"/>
            <ac:spMk id="2" creationId="{0074C369-80F7-AF18-534F-DF0960B44552}"/>
          </ac:spMkLst>
        </pc:spChg>
        <pc:spChg chg="add del mod">
          <ac:chgData name="KARIME ZULEIKA COCON PEREZ" userId="32c8ca96-7e82-4098-bc49-b659aafb7a65" providerId="ADAL" clId="{DD57079A-1151-4019-A3CF-4E2B9CC4EEAC}" dt="2023-10-04T04:46:58.605" v="752" actId="6264"/>
          <ac:spMkLst>
            <pc:docMk/>
            <pc:sldMk cId="792801163" sldId="268"/>
            <ac:spMk id="3" creationId="{B1A9DE10-97FB-7C9A-265C-2F7559F7905F}"/>
          </ac:spMkLst>
        </pc:spChg>
        <pc:spChg chg="add mod ord">
          <ac:chgData name="KARIME ZULEIKA COCON PEREZ" userId="32c8ca96-7e82-4098-bc49-b659aafb7a65" providerId="ADAL" clId="{DD57079A-1151-4019-A3CF-4E2B9CC4EEAC}" dt="2023-10-04T04:51:05.660" v="969"/>
          <ac:spMkLst>
            <pc:docMk/>
            <pc:sldMk cId="792801163" sldId="268"/>
            <ac:spMk id="5" creationId="{D9F2CD62-0C49-EEF2-BD46-E8737180CE60}"/>
          </ac:spMkLst>
        </pc:spChg>
        <pc:picChg chg="mod">
          <ac:chgData name="KARIME ZULEIKA COCON PEREZ" userId="32c8ca96-7e82-4098-bc49-b659aafb7a65" providerId="ADAL" clId="{DD57079A-1151-4019-A3CF-4E2B9CC4EEAC}" dt="2023-10-04T04:47:06.587" v="767" actId="14100"/>
          <ac:picMkLst>
            <pc:docMk/>
            <pc:sldMk cId="792801163" sldId="268"/>
            <ac:picMk id="4" creationId="{CA925241-F4CD-F9BF-B199-0C400A3AD2B6}"/>
          </ac:picMkLst>
        </pc:picChg>
      </pc:sldChg>
      <pc:sldChg chg="addSp delSp modSp add mod ord setBg modClrScheme chgLayout">
        <pc:chgData name="KARIME ZULEIKA COCON PEREZ" userId="32c8ca96-7e82-4098-bc49-b659aafb7a65" providerId="ADAL" clId="{DD57079A-1151-4019-A3CF-4E2B9CC4EEAC}" dt="2023-10-04T04:51:05.660" v="969"/>
        <pc:sldMkLst>
          <pc:docMk/>
          <pc:sldMk cId="627412092" sldId="269"/>
        </pc:sldMkLst>
        <pc:spChg chg="mod ord">
          <ac:chgData name="KARIME ZULEIKA COCON PEREZ" userId="32c8ca96-7e82-4098-bc49-b659aafb7a65" providerId="ADAL" clId="{DD57079A-1151-4019-A3CF-4E2B9CC4EEAC}" dt="2023-10-04T04:51:05.660" v="969"/>
          <ac:spMkLst>
            <pc:docMk/>
            <pc:sldMk cId="627412092" sldId="269"/>
            <ac:spMk id="2" creationId="{0074C369-80F7-AF18-534F-DF0960B44552}"/>
          </ac:spMkLst>
        </pc:spChg>
        <pc:spChg chg="add del mod ord">
          <ac:chgData name="KARIME ZULEIKA COCON PEREZ" userId="32c8ca96-7e82-4098-bc49-b659aafb7a65" providerId="ADAL" clId="{DD57079A-1151-4019-A3CF-4E2B9CC4EEAC}" dt="2023-10-04T04:47:45.623" v="808" actId="700"/>
          <ac:spMkLst>
            <pc:docMk/>
            <pc:sldMk cId="627412092" sldId="269"/>
            <ac:spMk id="4" creationId="{65D0FC47-C3C8-86BE-9F68-59442CC3E3EA}"/>
          </ac:spMkLst>
        </pc:spChg>
        <pc:spChg chg="add del mod ord">
          <ac:chgData name="KARIME ZULEIKA COCON PEREZ" userId="32c8ca96-7e82-4098-bc49-b659aafb7a65" providerId="ADAL" clId="{DD57079A-1151-4019-A3CF-4E2B9CC4EEAC}" dt="2023-10-04T04:48:03.816" v="815" actId="700"/>
          <ac:spMkLst>
            <pc:docMk/>
            <pc:sldMk cId="627412092" sldId="269"/>
            <ac:spMk id="5" creationId="{EEC91AF8-B821-C284-2921-7F5632EFBD91}"/>
          </ac:spMkLst>
        </pc:spChg>
        <pc:spChg chg="add mod ord">
          <ac:chgData name="KARIME ZULEIKA COCON PEREZ" userId="32c8ca96-7e82-4098-bc49-b659aafb7a65" providerId="ADAL" clId="{DD57079A-1151-4019-A3CF-4E2B9CC4EEAC}" dt="2023-10-04T04:51:05.660" v="969"/>
          <ac:spMkLst>
            <pc:docMk/>
            <pc:sldMk cId="627412092" sldId="269"/>
            <ac:spMk id="6" creationId="{582010BD-D449-8653-716D-47B41A71A19A}"/>
          </ac:spMkLst>
        </pc:spChg>
        <pc:picChg chg="mod">
          <ac:chgData name="KARIME ZULEIKA COCON PEREZ" userId="32c8ca96-7e82-4098-bc49-b659aafb7a65" providerId="ADAL" clId="{DD57079A-1151-4019-A3CF-4E2B9CC4EEAC}" dt="2023-10-04T04:48:05.564" v="816" actId="1076"/>
          <ac:picMkLst>
            <pc:docMk/>
            <pc:sldMk cId="627412092" sldId="269"/>
            <ac:picMk id="3" creationId="{D43C2882-3F84-9D8E-728E-D64FB6DF7ADF}"/>
          </ac:picMkLst>
        </pc:picChg>
      </pc:sldChg>
      <pc:sldChg chg="addSp modSp add mod ord setBg modClrScheme chgLayout">
        <pc:chgData name="KARIME ZULEIKA COCON PEREZ" userId="32c8ca96-7e82-4098-bc49-b659aafb7a65" providerId="ADAL" clId="{DD57079A-1151-4019-A3CF-4E2B9CC4EEAC}" dt="2023-10-04T04:51:36.406" v="979" actId="1076"/>
        <pc:sldMkLst>
          <pc:docMk/>
          <pc:sldMk cId="3102026577" sldId="270"/>
        </pc:sldMkLst>
        <pc:spChg chg="mod ord">
          <ac:chgData name="KARIME ZULEIKA COCON PEREZ" userId="32c8ca96-7e82-4098-bc49-b659aafb7a65" providerId="ADAL" clId="{DD57079A-1151-4019-A3CF-4E2B9CC4EEAC}" dt="2023-10-04T04:51:31.924" v="976" actId="27636"/>
          <ac:spMkLst>
            <pc:docMk/>
            <pc:sldMk cId="3102026577" sldId="270"/>
            <ac:spMk id="2" creationId="{0074C369-80F7-AF18-534F-DF0960B44552}"/>
          </ac:spMkLst>
        </pc:spChg>
        <pc:spChg chg="add mod ord">
          <ac:chgData name="KARIME ZULEIKA COCON PEREZ" userId="32c8ca96-7e82-4098-bc49-b659aafb7a65" providerId="ADAL" clId="{DD57079A-1151-4019-A3CF-4E2B9CC4EEAC}" dt="2023-10-04T04:51:31.869" v="975" actId="700"/>
          <ac:spMkLst>
            <pc:docMk/>
            <pc:sldMk cId="3102026577" sldId="270"/>
            <ac:spMk id="3" creationId="{7089E950-54F7-80CA-2239-188B27E90001}"/>
          </ac:spMkLst>
        </pc:spChg>
        <pc:picChg chg="mod">
          <ac:chgData name="KARIME ZULEIKA COCON PEREZ" userId="32c8ca96-7e82-4098-bc49-b659aafb7a65" providerId="ADAL" clId="{DD57079A-1151-4019-A3CF-4E2B9CC4EEAC}" dt="2023-10-04T04:51:36.406" v="979" actId="1076"/>
          <ac:picMkLst>
            <pc:docMk/>
            <pc:sldMk cId="3102026577" sldId="270"/>
            <ac:picMk id="4" creationId="{80D55638-CE1D-9D25-41AA-BFA1C51A6549}"/>
          </ac:picMkLst>
        </pc:picChg>
      </pc:sldChg>
      <pc:sldChg chg="addSp modSp add mod ord setBg modClrScheme chgLayout">
        <pc:chgData name="KARIME ZULEIKA COCON PEREZ" userId="32c8ca96-7e82-4098-bc49-b659aafb7a65" providerId="ADAL" clId="{DD57079A-1151-4019-A3CF-4E2B9CC4EEAC}" dt="2023-10-04T04:51:27.043" v="974" actId="1076"/>
        <pc:sldMkLst>
          <pc:docMk/>
          <pc:sldMk cId="1086373631" sldId="272"/>
        </pc:sldMkLst>
        <pc:spChg chg="mod ord">
          <ac:chgData name="KARIME ZULEIKA COCON PEREZ" userId="32c8ca96-7e82-4098-bc49-b659aafb7a65" providerId="ADAL" clId="{DD57079A-1151-4019-A3CF-4E2B9CC4EEAC}" dt="2023-10-04T04:51:24.275" v="972" actId="27636"/>
          <ac:spMkLst>
            <pc:docMk/>
            <pc:sldMk cId="1086373631" sldId="272"/>
            <ac:spMk id="2" creationId="{0074C369-80F7-AF18-534F-DF0960B44552}"/>
          </ac:spMkLst>
        </pc:spChg>
        <pc:spChg chg="add mod ord">
          <ac:chgData name="KARIME ZULEIKA COCON PEREZ" userId="32c8ca96-7e82-4098-bc49-b659aafb7a65" providerId="ADAL" clId="{DD57079A-1151-4019-A3CF-4E2B9CC4EEAC}" dt="2023-10-04T04:51:24.243" v="971" actId="700"/>
          <ac:spMkLst>
            <pc:docMk/>
            <pc:sldMk cId="1086373631" sldId="272"/>
            <ac:spMk id="4" creationId="{B9977BA5-7BE1-EAEA-B6A2-77BF30B1FFEA}"/>
          </ac:spMkLst>
        </pc:spChg>
        <pc:picChg chg="mod">
          <ac:chgData name="KARIME ZULEIKA COCON PEREZ" userId="32c8ca96-7e82-4098-bc49-b659aafb7a65" providerId="ADAL" clId="{DD57079A-1151-4019-A3CF-4E2B9CC4EEAC}" dt="2023-10-04T04:51:27.043" v="974" actId="1076"/>
          <ac:picMkLst>
            <pc:docMk/>
            <pc:sldMk cId="1086373631" sldId="272"/>
            <ac:picMk id="3" creationId="{749EC03D-29C6-F2C5-7545-B7F01173E079}"/>
          </ac:picMkLst>
        </pc:picChg>
      </pc:sldChg>
      <pc:sldChg chg="addSp modSp add mod ord setBg modClrScheme chgLayout">
        <pc:chgData name="KARIME ZULEIKA COCON PEREZ" userId="32c8ca96-7e82-4098-bc49-b659aafb7a65" providerId="ADAL" clId="{DD57079A-1151-4019-A3CF-4E2B9CC4EEAC}" dt="2023-10-04T05:12:22.801" v="994" actId="27636"/>
        <pc:sldMkLst>
          <pc:docMk/>
          <pc:sldMk cId="1116322898" sldId="273"/>
        </pc:sldMkLst>
        <pc:spChg chg="mod ord">
          <ac:chgData name="KARIME ZULEIKA COCON PEREZ" userId="32c8ca96-7e82-4098-bc49-b659aafb7a65" providerId="ADAL" clId="{DD57079A-1151-4019-A3CF-4E2B9CC4EEAC}" dt="2023-10-04T05:12:22.801" v="994" actId="27636"/>
          <ac:spMkLst>
            <pc:docMk/>
            <pc:sldMk cId="1116322898" sldId="273"/>
            <ac:spMk id="2" creationId="{0074C369-80F7-AF18-534F-DF0960B44552}"/>
          </ac:spMkLst>
        </pc:spChg>
        <pc:spChg chg="add mod ord">
          <ac:chgData name="KARIME ZULEIKA COCON PEREZ" userId="32c8ca96-7e82-4098-bc49-b659aafb7a65" providerId="ADAL" clId="{DD57079A-1151-4019-A3CF-4E2B9CC4EEAC}" dt="2023-10-04T04:51:43.019" v="980" actId="700"/>
          <ac:spMkLst>
            <pc:docMk/>
            <pc:sldMk cId="1116322898" sldId="273"/>
            <ac:spMk id="4" creationId="{4C524E1D-3614-F851-224C-0C53B88A4BE1}"/>
          </ac:spMkLst>
        </pc:spChg>
        <pc:picChg chg="mod">
          <ac:chgData name="KARIME ZULEIKA COCON PEREZ" userId="32c8ca96-7e82-4098-bc49-b659aafb7a65" providerId="ADAL" clId="{DD57079A-1151-4019-A3CF-4E2B9CC4EEAC}" dt="2023-10-04T04:51:53.066" v="984" actId="1076"/>
          <ac:picMkLst>
            <pc:docMk/>
            <pc:sldMk cId="1116322898" sldId="273"/>
            <ac:picMk id="3" creationId="{01CE7492-030C-7D5D-7E62-61D0B810FED3}"/>
          </ac:picMkLst>
        </pc:picChg>
      </pc:sldChg>
      <pc:sldChg chg="addSp delSp modSp add mod ord setBg chgLayout">
        <pc:chgData name="KARIME ZULEIKA COCON PEREZ" userId="32c8ca96-7e82-4098-bc49-b659aafb7a65" providerId="ADAL" clId="{DD57079A-1151-4019-A3CF-4E2B9CC4EEAC}" dt="2023-10-04T05:12:22.803" v="995" actId="27636"/>
        <pc:sldMkLst>
          <pc:docMk/>
          <pc:sldMk cId="1450011873" sldId="274"/>
        </pc:sldMkLst>
        <pc:spChg chg="mod ord">
          <ac:chgData name="KARIME ZULEIKA COCON PEREZ" userId="32c8ca96-7e82-4098-bc49-b659aafb7a65" providerId="ADAL" clId="{DD57079A-1151-4019-A3CF-4E2B9CC4EEAC}" dt="2023-10-04T05:12:22.803" v="995" actId="27636"/>
          <ac:spMkLst>
            <pc:docMk/>
            <pc:sldMk cId="1450011873" sldId="274"/>
            <ac:spMk id="2" creationId="{0074C369-80F7-AF18-534F-DF0960B44552}"/>
          </ac:spMkLst>
        </pc:spChg>
        <pc:spChg chg="add del mod">
          <ac:chgData name="KARIME ZULEIKA COCON PEREZ" userId="32c8ca96-7e82-4098-bc49-b659aafb7a65" providerId="ADAL" clId="{DD57079A-1151-4019-A3CF-4E2B9CC4EEAC}" dt="2023-10-04T04:51:56.676" v="985" actId="6264"/>
          <ac:spMkLst>
            <pc:docMk/>
            <pc:sldMk cId="1450011873" sldId="274"/>
            <ac:spMk id="3" creationId="{27E2F515-CD6E-DAC9-3321-48A2D1237EE5}"/>
          </ac:spMkLst>
        </pc:spChg>
        <pc:spChg chg="add mod ord">
          <ac:chgData name="KARIME ZULEIKA COCON PEREZ" userId="32c8ca96-7e82-4098-bc49-b659aafb7a65" providerId="ADAL" clId="{DD57079A-1151-4019-A3CF-4E2B9CC4EEAC}" dt="2023-10-04T04:51:56.676" v="985" actId="6264"/>
          <ac:spMkLst>
            <pc:docMk/>
            <pc:sldMk cId="1450011873" sldId="274"/>
            <ac:spMk id="5" creationId="{E827DFDE-7FAC-90BD-7E03-B50BC4EE1CD6}"/>
          </ac:spMkLst>
        </pc:spChg>
        <pc:picChg chg="mod">
          <ac:chgData name="KARIME ZULEIKA COCON PEREZ" userId="32c8ca96-7e82-4098-bc49-b659aafb7a65" providerId="ADAL" clId="{DD57079A-1151-4019-A3CF-4E2B9CC4EEAC}" dt="2023-10-04T04:52:06.368" v="990" actId="1076"/>
          <ac:picMkLst>
            <pc:docMk/>
            <pc:sldMk cId="1450011873" sldId="274"/>
            <ac:picMk id="4" creationId="{55796AA9-8BB6-698A-9DCA-9A43EB290DBA}"/>
          </ac:picMkLst>
        </pc:picChg>
      </pc:sldChg>
      <pc:sldChg chg="modSp">
        <pc:chgData name="KARIME ZULEIKA COCON PEREZ" userId="32c8ca96-7e82-4098-bc49-b659aafb7a65" providerId="ADAL" clId="{DD57079A-1151-4019-A3CF-4E2B9CC4EEAC}" dt="2023-10-04T04:51:05.660" v="969"/>
        <pc:sldMkLst>
          <pc:docMk/>
          <pc:sldMk cId="1230089975" sldId="275"/>
        </pc:sldMkLst>
        <pc:spChg chg="mod">
          <ac:chgData name="KARIME ZULEIKA COCON PEREZ" userId="32c8ca96-7e82-4098-bc49-b659aafb7a65" providerId="ADAL" clId="{DD57079A-1151-4019-A3CF-4E2B9CC4EEAC}" dt="2023-10-04T04:51:05.660" v="969"/>
          <ac:spMkLst>
            <pc:docMk/>
            <pc:sldMk cId="1230089975" sldId="275"/>
            <ac:spMk id="2" creationId="{259BD9D0-4B9E-C640-B3AC-AD5E237AA877}"/>
          </ac:spMkLst>
        </pc:spChg>
      </pc:sldChg>
      <pc:sldChg chg="modSp">
        <pc:chgData name="KARIME ZULEIKA COCON PEREZ" userId="32c8ca96-7e82-4098-bc49-b659aafb7a65" providerId="ADAL" clId="{DD57079A-1151-4019-A3CF-4E2B9CC4EEAC}" dt="2023-10-04T04:51:05.660" v="969"/>
        <pc:sldMkLst>
          <pc:docMk/>
          <pc:sldMk cId="1584185744" sldId="276"/>
        </pc:sldMkLst>
        <pc:spChg chg="mod">
          <ac:chgData name="KARIME ZULEIKA COCON PEREZ" userId="32c8ca96-7e82-4098-bc49-b659aafb7a65" providerId="ADAL" clId="{DD57079A-1151-4019-A3CF-4E2B9CC4EEAC}" dt="2023-10-04T04:51:05.660" v="969"/>
          <ac:spMkLst>
            <pc:docMk/>
            <pc:sldMk cId="1584185744" sldId="276"/>
            <ac:spMk id="2" creationId="{259BD9D0-4B9E-C640-B3AC-AD5E237AA877}"/>
          </ac:spMkLst>
        </pc:spChg>
      </pc:sldChg>
      <pc:sldChg chg="modSp">
        <pc:chgData name="KARIME ZULEIKA COCON PEREZ" userId="32c8ca96-7e82-4098-bc49-b659aafb7a65" providerId="ADAL" clId="{DD57079A-1151-4019-A3CF-4E2B9CC4EEAC}" dt="2023-10-04T04:51:05.660" v="969"/>
        <pc:sldMkLst>
          <pc:docMk/>
          <pc:sldMk cId="3217824140" sldId="277"/>
        </pc:sldMkLst>
        <pc:spChg chg="mod">
          <ac:chgData name="KARIME ZULEIKA COCON PEREZ" userId="32c8ca96-7e82-4098-bc49-b659aafb7a65" providerId="ADAL" clId="{DD57079A-1151-4019-A3CF-4E2B9CC4EEAC}" dt="2023-10-04T04:51:05.660" v="969"/>
          <ac:spMkLst>
            <pc:docMk/>
            <pc:sldMk cId="3217824140" sldId="277"/>
            <ac:spMk id="2" creationId="{259BD9D0-4B9E-C640-B3AC-AD5E237AA877}"/>
          </ac:spMkLst>
        </pc:spChg>
      </pc:sldChg>
      <pc:sldChg chg="modSp">
        <pc:chgData name="KARIME ZULEIKA COCON PEREZ" userId="32c8ca96-7e82-4098-bc49-b659aafb7a65" providerId="ADAL" clId="{DD57079A-1151-4019-A3CF-4E2B9CC4EEAC}" dt="2023-10-04T04:51:05.660" v="969"/>
        <pc:sldMkLst>
          <pc:docMk/>
          <pc:sldMk cId="1718431520" sldId="278"/>
        </pc:sldMkLst>
        <pc:spChg chg="mod">
          <ac:chgData name="KARIME ZULEIKA COCON PEREZ" userId="32c8ca96-7e82-4098-bc49-b659aafb7a65" providerId="ADAL" clId="{DD57079A-1151-4019-A3CF-4E2B9CC4EEAC}" dt="2023-10-04T04:51:05.660" v="969"/>
          <ac:spMkLst>
            <pc:docMk/>
            <pc:sldMk cId="1718431520" sldId="278"/>
            <ac:spMk id="2" creationId="{259BD9D0-4B9E-C640-B3AC-AD5E237AA877}"/>
          </ac:spMkLst>
        </pc:spChg>
        <pc:spChg chg="mod">
          <ac:chgData name="KARIME ZULEIKA COCON PEREZ" userId="32c8ca96-7e82-4098-bc49-b659aafb7a65" providerId="ADAL" clId="{DD57079A-1151-4019-A3CF-4E2B9CC4EEAC}" dt="2023-10-04T04:51:05.660" v="969"/>
          <ac:spMkLst>
            <pc:docMk/>
            <pc:sldMk cId="1718431520" sldId="278"/>
            <ac:spMk id="4" creationId="{91935A9F-993B-5F2E-67A9-F5BEF7ED1594}"/>
          </ac:spMkLst>
        </pc:spChg>
      </pc:sldChg>
      <pc:sldChg chg="modSp">
        <pc:chgData name="KARIME ZULEIKA COCON PEREZ" userId="32c8ca96-7e82-4098-bc49-b659aafb7a65" providerId="ADAL" clId="{DD57079A-1151-4019-A3CF-4E2B9CC4EEAC}" dt="2023-10-04T04:51:05.660" v="969"/>
        <pc:sldMkLst>
          <pc:docMk/>
          <pc:sldMk cId="1892529796" sldId="282"/>
        </pc:sldMkLst>
        <pc:spChg chg="mod">
          <ac:chgData name="KARIME ZULEIKA COCON PEREZ" userId="32c8ca96-7e82-4098-bc49-b659aafb7a65" providerId="ADAL" clId="{DD57079A-1151-4019-A3CF-4E2B9CC4EEAC}" dt="2023-10-04T04:51:05.660" v="969"/>
          <ac:spMkLst>
            <pc:docMk/>
            <pc:sldMk cId="1892529796" sldId="282"/>
            <ac:spMk id="2" creationId="{0E43E9FB-1AC0-76F4-0659-2A7B2D8093A1}"/>
          </ac:spMkLst>
        </pc:spChg>
      </pc:sldChg>
      <pc:sldChg chg="modSp">
        <pc:chgData name="KARIME ZULEIKA COCON PEREZ" userId="32c8ca96-7e82-4098-bc49-b659aafb7a65" providerId="ADAL" clId="{DD57079A-1151-4019-A3CF-4E2B9CC4EEAC}" dt="2023-10-04T04:51:05.660" v="969"/>
        <pc:sldMkLst>
          <pc:docMk/>
          <pc:sldMk cId="3285046207" sldId="283"/>
        </pc:sldMkLst>
        <pc:spChg chg="mod">
          <ac:chgData name="KARIME ZULEIKA COCON PEREZ" userId="32c8ca96-7e82-4098-bc49-b659aafb7a65" providerId="ADAL" clId="{DD57079A-1151-4019-A3CF-4E2B9CC4EEAC}" dt="2023-10-04T04:51:05.660" v="969"/>
          <ac:spMkLst>
            <pc:docMk/>
            <pc:sldMk cId="3285046207" sldId="283"/>
            <ac:spMk id="2" creationId="{0E43E9FB-1AC0-76F4-0659-2A7B2D8093A1}"/>
          </ac:spMkLst>
        </pc:spChg>
        <pc:spChg chg="mod">
          <ac:chgData name="KARIME ZULEIKA COCON PEREZ" userId="32c8ca96-7e82-4098-bc49-b659aafb7a65" providerId="ADAL" clId="{DD57079A-1151-4019-A3CF-4E2B9CC4EEAC}" dt="2023-10-04T04:51:05.660" v="969"/>
          <ac:spMkLst>
            <pc:docMk/>
            <pc:sldMk cId="3285046207" sldId="283"/>
            <ac:spMk id="6" creationId="{598C1210-975B-D097-9A54-1D68F35C0E43}"/>
          </ac:spMkLst>
        </pc:spChg>
      </pc:sldChg>
      <pc:sldChg chg="modSp">
        <pc:chgData name="KARIME ZULEIKA COCON PEREZ" userId="32c8ca96-7e82-4098-bc49-b659aafb7a65" providerId="ADAL" clId="{DD57079A-1151-4019-A3CF-4E2B9CC4EEAC}" dt="2023-10-04T04:51:05.660" v="969"/>
        <pc:sldMkLst>
          <pc:docMk/>
          <pc:sldMk cId="898471606" sldId="284"/>
        </pc:sldMkLst>
        <pc:spChg chg="mod">
          <ac:chgData name="KARIME ZULEIKA COCON PEREZ" userId="32c8ca96-7e82-4098-bc49-b659aafb7a65" providerId="ADAL" clId="{DD57079A-1151-4019-A3CF-4E2B9CC4EEAC}" dt="2023-10-04T04:51:05.660" v="969"/>
          <ac:spMkLst>
            <pc:docMk/>
            <pc:sldMk cId="898471606" sldId="284"/>
            <ac:spMk id="2" creationId="{2CAA316E-FE5B-F22B-936B-048C742D05DB}"/>
          </ac:spMkLst>
        </pc:spChg>
        <pc:picChg chg="mod">
          <ac:chgData name="KARIME ZULEIKA COCON PEREZ" userId="32c8ca96-7e82-4098-bc49-b659aafb7a65" providerId="ADAL" clId="{DD57079A-1151-4019-A3CF-4E2B9CC4EEAC}" dt="2023-10-04T04:51:05.660" v="969"/>
          <ac:picMkLst>
            <pc:docMk/>
            <pc:sldMk cId="898471606" sldId="284"/>
            <ac:picMk id="1026" creationId="{EB37FD0C-5ADB-3D79-7413-5EBF3D136E49}"/>
          </ac:picMkLst>
        </pc:picChg>
      </pc:sldChg>
      <pc:sldChg chg="modSp">
        <pc:chgData name="KARIME ZULEIKA COCON PEREZ" userId="32c8ca96-7e82-4098-bc49-b659aafb7a65" providerId="ADAL" clId="{DD57079A-1151-4019-A3CF-4E2B9CC4EEAC}" dt="2023-10-04T04:51:05.660" v="969"/>
        <pc:sldMkLst>
          <pc:docMk/>
          <pc:sldMk cId="4118939561" sldId="285"/>
        </pc:sldMkLst>
        <pc:spChg chg="mod">
          <ac:chgData name="KARIME ZULEIKA COCON PEREZ" userId="32c8ca96-7e82-4098-bc49-b659aafb7a65" providerId="ADAL" clId="{DD57079A-1151-4019-A3CF-4E2B9CC4EEAC}" dt="2023-10-04T04:51:05.660" v="969"/>
          <ac:spMkLst>
            <pc:docMk/>
            <pc:sldMk cId="4118939561" sldId="285"/>
            <ac:spMk id="2" creationId="{2CAA316E-FE5B-F22B-936B-048C742D05DB}"/>
          </ac:spMkLst>
        </pc:spChg>
        <pc:spChg chg="mod">
          <ac:chgData name="KARIME ZULEIKA COCON PEREZ" userId="32c8ca96-7e82-4098-bc49-b659aafb7a65" providerId="ADAL" clId="{DD57079A-1151-4019-A3CF-4E2B9CC4EEAC}" dt="2023-10-04T04:51:05.660" v="969"/>
          <ac:spMkLst>
            <pc:docMk/>
            <pc:sldMk cId="4118939561" sldId="285"/>
            <ac:spMk id="3" creationId="{105297CB-2D3B-D76B-71C3-72867A6CF411}"/>
          </ac:spMkLst>
        </pc:spChg>
      </pc:sldChg>
      <pc:sldChg chg="addSp delSp modSp add mod setBg modClrScheme chgLayout">
        <pc:chgData name="KARIME ZULEIKA COCON PEREZ" userId="32c8ca96-7e82-4098-bc49-b659aafb7a65" providerId="ADAL" clId="{DD57079A-1151-4019-A3CF-4E2B9CC4EEAC}" dt="2023-10-04T04:02:16.924" v="328" actId="20577"/>
        <pc:sldMkLst>
          <pc:docMk/>
          <pc:sldMk cId="697927429" sldId="288"/>
        </pc:sldMkLst>
        <pc:spChg chg="mod ord">
          <ac:chgData name="KARIME ZULEIKA COCON PEREZ" userId="32c8ca96-7e82-4098-bc49-b659aafb7a65" providerId="ADAL" clId="{DD57079A-1151-4019-A3CF-4E2B9CC4EEAC}" dt="2023-10-04T04:00:20.711" v="258" actId="14100"/>
          <ac:spMkLst>
            <pc:docMk/>
            <pc:sldMk cId="697927429" sldId="288"/>
            <ac:spMk id="2" creationId="{FB6D8025-C722-5500-2802-47CAC46140AA}"/>
          </ac:spMkLst>
        </pc:spChg>
        <pc:spChg chg="add mod ord">
          <ac:chgData name="KARIME ZULEIKA COCON PEREZ" userId="32c8ca96-7e82-4098-bc49-b659aafb7a65" providerId="ADAL" clId="{DD57079A-1151-4019-A3CF-4E2B9CC4EEAC}" dt="2023-10-04T04:02:16.924" v="328" actId="20577"/>
          <ac:spMkLst>
            <pc:docMk/>
            <pc:sldMk cId="697927429" sldId="288"/>
            <ac:spMk id="3" creationId="{99A6CF90-3CD4-5554-76A1-033505034CEB}"/>
          </ac:spMkLst>
        </pc:spChg>
        <pc:spChg chg="add del mod ord">
          <ac:chgData name="KARIME ZULEIKA COCON PEREZ" userId="32c8ca96-7e82-4098-bc49-b659aafb7a65" providerId="ADAL" clId="{DD57079A-1151-4019-A3CF-4E2B9CC4EEAC}" dt="2023-10-04T04:00:17.482" v="255" actId="478"/>
          <ac:spMkLst>
            <pc:docMk/>
            <pc:sldMk cId="697927429" sldId="288"/>
            <ac:spMk id="4" creationId="{81BE9A4F-E225-9F00-D4DF-5A533CED3806}"/>
          </ac:spMkLst>
        </pc:spChg>
        <pc:picChg chg="mod">
          <ac:chgData name="KARIME ZULEIKA COCON PEREZ" userId="32c8ca96-7e82-4098-bc49-b659aafb7a65" providerId="ADAL" clId="{DD57079A-1151-4019-A3CF-4E2B9CC4EEAC}" dt="2023-10-04T04:00:14.882" v="254" actId="1076"/>
          <ac:picMkLst>
            <pc:docMk/>
            <pc:sldMk cId="697927429" sldId="288"/>
            <ac:picMk id="5122" creationId="{F7166260-0CD7-2CC5-E674-04AFAEFDF165}"/>
          </ac:picMkLst>
        </pc:picChg>
      </pc:sldChg>
      <pc:sldChg chg="modSp add del mod">
        <pc:chgData name="KARIME ZULEIKA COCON PEREZ" userId="32c8ca96-7e82-4098-bc49-b659aafb7a65" providerId="ADAL" clId="{DD57079A-1151-4019-A3CF-4E2B9CC4EEAC}" dt="2023-10-04T04:51:05.660" v="969"/>
        <pc:sldMkLst>
          <pc:docMk/>
          <pc:sldMk cId="2638144550" sldId="289"/>
        </pc:sldMkLst>
        <pc:spChg chg="mod">
          <ac:chgData name="KARIME ZULEIKA COCON PEREZ" userId="32c8ca96-7e82-4098-bc49-b659aafb7a65" providerId="ADAL" clId="{DD57079A-1151-4019-A3CF-4E2B9CC4EEAC}" dt="2023-10-04T04:51:05.660" v="969"/>
          <ac:spMkLst>
            <pc:docMk/>
            <pc:sldMk cId="2638144550" sldId="289"/>
            <ac:spMk id="2" creationId="{51C25D31-7CD5-290E-FC3C-3A50B04FAF4A}"/>
          </ac:spMkLst>
        </pc:spChg>
        <pc:picChg chg="mod modCrop">
          <ac:chgData name="KARIME ZULEIKA COCON PEREZ" userId="32c8ca96-7e82-4098-bc49-b659aafb7a65" providerId="ADAL" clId="{DD57079A-1151-4019-A3CF-4E2B9CC4EEAC}" dt="2023-10-04T04:04:29.862" v="337" actId="1076"/>
          <ac:picMkLst>
            <pc:docMk/>
            <pc:sldMk cId="2638144550" sldId="289"/>
            <ac:picMk id="7" creationId="{0346D587-9123-131C-E167-4E1E4F607627}"/>
          </ac:picMkLst>
        </pc:picChg>
      </pc:sldChg>
      <pc:sldChg chg="modSp add del mod">
        <pc:chgData name="KARIME ZULEIKA COCON PEREZ" userId="32c8ca96-7e82-4098-bc49-b659aafb7a65" providerId="ADAL" clId="{DD57079A-1151-4019-A3CF-4E2B9CC4EEAC}" dt="2023-10-04T04:51:05.660" v="969"/>
        <pc:sldMkLst>
          <pc:docMk/>
          <pc:sldMk cId="2440505942" sldId="290"/>
        </pc:sldMkLst>
        <pc:spChg chg="mod">
          <ac:chgData name="KARIME ZULEIKA COCON PEREZ" userId="32c8ca96-7e82-4098-bc49-b659aafb7a65" providerId="ADAL" clId="{DD57079A-1151-4019-A3CF-4E2B9CC4EEAC}" dt="2023-10-04T04:51:05.660" v="969"/>
          <ac:spMkLst>
            <pc:docMk/>
            <pc:sldMk cId="2440505942" sldId="290"/>
            <ac:spMk id="2" creationId="{51C25D31-7CD5-290E-FC3C-3A50B04FAF4A}"/>
          </ac:spMkLst>
        </pc:spChg>
      </pc:sldChg>
      <pc:sldChg chg="modSp add del">
        <pc:chgData name="KARIME ZULEIKA COCON PEREZ" userId="32c8ca96-7e82-4098-bc49-b659aafb7a65" providerId="ADAL" clId="{DD57079A-1151-4019-A3CF-4E2B9CC4EEAC}" dt="2023-10-04T04:51:05.660" v="969"/>
        <pc:sldMkLst>
          <pc:docMk/>
          <pc:sldMk cId="966848810" sldId="291"/>
        </pc:sldMkLst>
        <pc:spChg chg="mod">
          <ac:chgData name="KARIME ZULEIKA COCON PEREZ" userId="32c8ca96-7e82-4098-bc49-b659aafb7a65" providerId="ADAL" clId="{DD57079A-1151-4019-A3CF-4E2B9CC4EEAC}" dt="2023-10-04T04:51:05.660" v="969"/>
          <ac:spMkLst>
            <pc:docMk/>
            <pc:sldMk cId="966848810" sldId="291"/>
            <ac:spMk id="2" creationId="{8EEDD3AE-2326-2B61-7D4E-E301EDA432AE}"/>
          </ac:spMkLst>
        </pc:spChg>
      </pc:sldChg>
      <pc:sldChg chg="modSp add del mod setBg">
        <pc:chgData name="KARIME ZULEIKA COCON PEREZ" userId="32c8ca96-7e82-4098-bc49-b659aafb7a65" providerId="ADAL" clId="{DD57079A-1151-4019-A3CF-4E2B9CC4EEAC}" dt="2023-10-04T04:30:34.323" v="367" actId="47"/>
        <pc:sldMkLst>
          <pc:docMk/>
          <pc:sldMk cId="2457573434" sldId="293"/>
        </pc:sldMkLst>
        <pc:spChg chg="mod">
          <ac:chgData name="KARIME ZULEIKA COCON PEREZ" userId="32c8ca96-7e82-4098-bc49-b659aafb7a65" providerId="ADAL" clId="{DD57079A-1151-4019-A3CF-4E2B9CC4EEAC}" dt="2023-10-04T04:26:59.178" v="366" actId="20577"/>
          <ac:spMkLst>
            <pc:docMk/>
            <pc:sldMk cId="2457573434" sldId="293"/>
            <ac:spMk id="2" creationId="{F8544886-A745-26FB-E13B-8F1BA1866981}"/>
          </ac:spMkLst>
        </pc:spChg>
      </pc:sldChg>
      <pc:sldChg chg="addSp delSp modSp add mod">
        <pc:chgData name="KARIME ZULEIKA COCON PEREZ" userId="32c8ca96-7e82-4098-bc49-b659aafb7a65" providerId="ADAL" clId="{DD57079A-1151-4019-A3CF-4E2B9CC4EEAC}" dt="2023-10-04T04:51:05.660" v="969"/>
        <pc:sldMkLst>
          <pc:docMk/>
          <pc:sldMk cId="276301635" sldId="294"/>
        </pc:sldMkLst>
        <pc:spChg chg="mod">
          <ac:chgData name="KARIME ZULEIKA COCON PEREZ" userId="32c8ca96-7e82-4098-bc49-b659aafb7a65" providerId="ADAL" clId="{DD57079A-1151-4019-A3CF-4E2B9CC4EEAC}" dt="2023-10-04T04:51:05.660" v="969"/>
          <ac:spMkLst>
            <pc:docMk/>
            <pc:sldMk cId="276301635" sldId="294"/>
            <ac:spMk id="2" creationId="{B8F0FCBE-2123-48D2-E90E-6363CF379C0F}"/>
          </ac:spMkLst>
        </pc:spChg>
        <pc:picChg chg="add mod">
          <ac:chgData name="KARIME ZULEIKA COCON PEREZ" userId="32c8ca96-7e82-4098-bc49-b659aafb7a65" providerId="ADAL" clId="{DD57079A-1151-4019-A3CF-4E2B9CC4EEAC}" dt="2023-10-04T04:31:34.578" v="401" actId="1076"/>
          <ac:picMkLst>
            <pc:docMk/>
            <pc:sldMk cId="276301635" sldId="294"/>
            <ac:picMk id="3" creationId="{208ED967-7A5F-9BF1-4F25-7507817627AB}"/>
          </ac:picMkLst>
        </pc:picChg>
        <pc:picChg chg="add del mod">
          <ac:chgData name="KARIME ZULEIKA COCON PEREZ" userId="32c8ca96-7e82-4098-bc49-b659aafb7a65" providerId="ADAL" clId="{DD57079A-1151-4019-A3CF-4E2B9CC4EEAC}" dt="2023-10-04T04:31:50.125" v="403"/>
          <ac:picMkLst>
            <pc:docMk/>
            <pc:sldMk cId="276301635" sldId="294"/>
            <ac:picMk id="4" creationId="{206DD0A0-47B4-3A9D-F305-3B4FDD681DB7}"/>
          </ac:picMkLst>
        </pc:picChg>
        <pc:picChg chg="mod">
          <ac:chgData name="KARIME ZULEIKA COCON PEREZ" userId="32c8ca96-7e82-4098-bc49-b659aafb7a65" providerId="ADAL" clId="{DD57079A-1151-4019-A3CF-4E2B9CC4EEAC}" dt="2023-10-04T04:31:25.199" v="395" actId="1076"/>
          <ac:picMkLst>
            <pc:docMk/>
            <pc:sldMk cId="276301635" sldId="294"/>
            <ac:picMk id="5" creationId="{0D6EA7D4-C3D6-B896-AA27-176880C21FF9}"/>
          </ac:picMkLst>
        </pc:picChg>
        <pc:picChg chg="mod">
          <ac:chgData name="KARIME ZULEIKA COCON PEREZ" userId="32c8ca96-7e82-4098-bc49-b659aafb7a65" providerId="ADAL" clId="{DD57079A-1151-4019-A3CF-4E2B9CC4EEAC}" dt="2023-10-04T04:31:26.257" v="396" actId="1076"/>
          <ac:picMkLst>
            <pc:docMk/>
            <pc:sldMk cId="276301635" sldId="294"/>
            <ac:picMk id="7" creationId="{758EB9D4-FBC2-B814-CC28-C230B8DBE335}"/>
          </ac:picMkLst>
        </pc:picChg>
      </pc:sldChg>
      <pc:sldChg chg="modSp add">
        <pc:chgData name="KARIME ZULEIKA COCON PEREZ" userId="32c8ca96-7e82-4098-bc49-b659aafb7a65" providerId="ADAL" clId="{DD57079A-1151-4019-A3CF-4E2B9CC4EEAC}" dt="2023-10-04T04:51:05.660" v="969"/>
        <pc:sldMkLst>
          <pc:docMk/>
          <pc:sldMk cId="2280923499" sldId="295"/>
        </pc:sldMkLst>
        <pc:spChg chg="mod">
          <ac:chgData name="KARIME ZULEIKA COCON PEREZ" userId="32c8ca96-7e82-4098-bc49-b659aafb7a65" providerId="ADAL" clId="{DD57079A-1151-4019-A3CF-4E2B9CC4EEAC}" dt="2023-10-04T04:51:05.660" v="969"/>
          <ac:spMkLst>
            <pc:docMk/>
            <pc:sldMk cId="2280923499" sldId="295"/>
            <ac:spMk id="2" creationId="{CF906ACE-BF44-887F-3CCA-72614DE7CC0C}"/>
          </ac:spMkLst>
        </pc:spChg>
      </pc:sldChg>
      <pc:sldChg chg="modSp">
        <pc:chgData name="KARIME ZULEIKA COCON PEREZ" userId="32c8ca96-7e82-4098-bc49-b659aafb7a65" providerId="ADAL" clId="{DD57079A-1151-4019-A3CF-4E2B9CC4EEAC}" dt="2023-10-04T04:51:05.660" v="969"/>
        <pc:sldMkLst>
          <pc:docMk/>
          <pc:sldMk cId="3088427164" sldId="296"/>
        </pc:sldMkLst>
        <pc:spChg chg="mod">
          <ac:chgData name="KARIME ZULEIKA COCON PEREZ" userId="32c8ca96-7e82-4098-bc49-b659aafb7a65" providerId="ADAL" clId="{DD57079A-1151-4019-A3CF-4E2B9CC4EEAC}" dt="2023-10-04T04:51:05.660" v="969"/>
          <ac:spMkLst>
            <pc:docMk/>
            <pc:sldMk cId="3088427164" sldId="296"/>
            <ac:spMk id="2" creationId="{FE659156-1DB6-B774-E1D9-7719C8EC8286}"/>
          </ac:spMkLst>
        </pc:spChg>
      </pc:sldChg>
      <pc:sldChg chg="modSp">
        <pc:chgData name="KARIME ZULEIKA COCON PEREZ" userId="32c8ca96-7e82-4098-bc49-b659aafb7a65" providerId="ADAL" clId="{DD57079A-1151-4019-A3CF-4E2B9CC4EEAC}" dt="2023-10-04T04:51:05.660" v="969"/>
        <pc:sldMkLst>
          <pc:docMk/>
          <pc:sldMk cId="3425272126" sldId="297"/>
        </pc:sldMkLst>
        <pc:spChg chg="mod">
          <ac:chgData name="KARIME ZULEIKA COCON PEREZ" userId="32c8ca96-7e82-4098-bc49-b659aafb7a65" providerId="ADAL" clId="{DD57079A-1151-4019-A3CF-4E2B9CC4EEAC}" dt="2023-10-04T04:51:05.660" v="969"/>
          <ac:spMkLst>
            <pc:docMk/>
            <pc:sldMk cId="3425272126" sldId="297"/>
            <ac:spMk id="2" creationId="{9BE8D1B5-93A0-8FAB-9AB8-7E057045DF88}"/>
          </ac:spMkLst>
        </pc:spChg>
        <pc:picChg chg="mod">
          <ac:chgData name="KARIME ZULEIKA COCON PEREZ" userId="32c8ca96-7e82-4098-bc49-b659aafb7a65" providerId="ADAL" clId="{DD57079A-1151-4019-A3CF-4E2B9CC4EEAC}" dt="2023-10-04T04:51:05.660" v="969"/>
          <ac:picMkLst>
            <pc:docMk/>
            <pc:sldMk cId="3425272126" sldId="297"/>
            <ac:picMk id="4" creationId="{BD54D55B-13CC-DB0F-0631-3A57D267ED61}"/>
          </ac:picMkLst>
        </pc:picChg>
      </pc:sldChg>
      <pc:sldChg chg="addSp delSp modSp add mod modClrScheme chgLayout">
        <pc:chgData name="KARIME ZULEIKA COCON PEREZ" userId="32c8ca96-7e82-4098-bc49-b659aafb7a65" providerId="ADAL" clId="{DD57079A-1151-4019-A3CF-4E2B9CC4EEAC}" dt="2023-10-04T04:51:05.660" v="969"/>
        <pc:sldMkLst>
          <pc:docMk/>
          <pc:sldMk cId="2120771276" sldId="298"/>
        </pc:sldMkLst>
        <pc:spChg chg="mod ord">
          <ac:chgData name="KARIME ZULEIKA COCON PEREZ" userId="32c8ca96-7e82-4098-bc49-b659aafb7a65" providerId="ADAL" clId="{DD57079A-1151-4019-A3CF-4E2B9CC4EEAC}" dt="2023-10-04T04:51:05.660" v="969"/>
          <ac:spMkLst>
            <pc:docMk/>
            <pc:sldMk cId="2120771276" sldId="298"/>
            <ac:spMk id="2" creationId="{055632DC-0C15-2A75-9471-486411C3553F}"/>
          </ac:spMkLst>
        </pc:spChg>
        <pc:spChg chg="add del mod">
          <ac:chgData name="KARIME ZULEIKA COCON PEREZ" userId="32c8ca96-7e82-4098-bc49-b659aafb7a65" providerId="ADAL" clId="{DD57079A-1151-4019-A3CF-4E2B9CC4EEAC}" dt="2023-10-04T04:32:14.213" v="409" actId="22"/>
          <ac:spMkLst>
            <pc:docMk/>
            <pc:sldMk cId="2120771276" sldId="298"/>
            <ac:spMk id="4" creationId="{3D412195-8C74-72D7-48BC-5DF42D6DC1F6}"/>
          </ac:spMkLst>
        </pc:spChg>
        <pc:spChg chg="add mod ord">
          <ac:chgData name="KARIME ZULEIKA COCON PEREZ" userId="32c8ca96-7e82-4098-bc49-b659aafb7a65" providerId="ADAL" clId="{DD57079A-1151-4019-A3CF-4E2B9CC4EEAC}" dt="2023-10-04T04:33:09.027" v="432" actId="20577"/>
          <ac:spMkLst>
            <pc:docMk/>
            <pc:sldMk cId="2120771276" sldId="298"/>
            <ac:spMk id="5" creationId="{AA0CB7C5-906C-758E-93BF-D47BACA1A962}"/>
          </ac:spMkLst>
        </pc:spChg>
        <pc:picChg chg="mod ord">
          <ac:chgData name="KARIME ZULEIKA COCON PEREZ" userId="32c8ca96-7e82-4098-bc49-b659aafb7a65" providerId="ADAL" clId="{DD57079A-1151-4019-A3CF-4E2B9CC4EEAC}" dt="2023-10-04T04:51:05.660" v="969"/>
          <ac:picMkLst>
            <pc:docMk/>
            <pc:sldMk cId="2120771276" sldId="298"/>
            <ac:picMk id="1026" creationId="{AEBE0D00-54C5-0C01-C847-8D2512ED1A26}"/>
          </ac:picMkLst>
        </pc:picChg>
      </pc:sldChg>
      <pc:sldChg chg="modSp add mod">
        <pc:chgData name="KARIME ZULEIKA COCON PEREZ" userId="32c8ca96-7e82-4098-bc49-b659aafb7a65" providerId="ADAL" clId="{DD57079A-1151-4019-A3CF-4E2B9CC4EEAC}" dt="2023-10-04T04:51:05.660" v="969"/>
        <pc:sldMkLst>
          <pc:docMk/>
          <pc:sldMk cId="1611328269" sldId="301"/>
        </pc:sldMkLst>
        <pc:spChg chg="mod">
          <ac:chgData name="KARIME ZULEIKA COCON PEREZ" userId="32c8ca96-7e82-4098-bc49-b659aafb7a65" providerId="ADAL" clId="{DD57079A-1151-4019-A3CF-4E2B9CC4EEAC}" dt="2023-10-04T04:51:05.660" v="969"/>
          <ac:spMkLst>
            <pc:docMk/>
            <pc:sldMk cId="1611328269" sldId="301"/>
            <ac:spMk id="2" creationId="{08B3A76C-E2D7-FF29-C4F2-037AA19F5E3E}"/>
          </ac:spMkLst>
        </pc:spChg>
        <pc:spChg chg="mod">
          <ac:chgData name="KARIME ZULEIKA COCON PEREZ" userId="32c8ca96-7e82-4098-bc49-b659aafb7a65" providerId="ADAL" clId="{DD57079A-1151-4019-A3CF-4E2B9CC4EEAC}" dt="2023-10-04T04:51:05.660" v="969"/>
          <ac:spMkLst>
            <pc:docMk/>
            <pc:sldMk cId="1611328269" sldId="301"/>
            <ac:spMk id="3" creationId="{31B4E398-DD83-1F01-E130-1919556BD15C}"/>
          </ac:spMkLst>
        </pc:spChg>
      </pc:sldChg>
      <pc:sldChg chg="modSp add mod">
        <pc:chgData name="KARIME ZULEIKA COCON PEREZ" userId="32c8ca96-7e82-4098-bc49-b659aafb7a65" providerId="ADAL" clId="{DD57079A-1151-4019-A3CF-4E2B9CC4EEAC}" dt="2023-10-04T04:51:05.660" v="969"/>
        <pc:sldMkLst>
          <pc:docMk/>
          <pc:sldMk cId="1439900380" sldId="302"/>
        </pc:sldMkLst>
        <pc:spChg chg="mod">
          <ac:chgData name="KARIME ZULEIKA COCON PEREZ" userId="32c8ca96-7e82-4098-bc49-b659aafb7a65" providerId="ADAL" clId="{DD57079A-1151-4019-A3CF-4E2B9CC4EEAC}" dt="2023-10-04T04:51:05.660" v="969"/>
          <ac:spMkLst>
            <pc:docMk/>
            <pc:sldMk cId="1439900380" sldId="302"/>
            <ac:spMk id="2" creationId="{08B3A76C-E2D7-FF29-C4F2-037AA19F5E3E}"/>
          </ac:spMkLst>
        </pc:spChg>
      </pc:sldChg>
      <pc:sldChg chg="modSp">
        <pc:chgData name="KARIME ZULEIKA COCON PEREZ" userId="32c8ca96-7e82-4098-bc49-b659aafb7a65" providerId="ADAL" clId="{DD57079A-1151-4019-A3CF-4E2B9CC4EEAC}" dt="2023-10-04T04:51:05.660" v="969"/>
        <pc:sldMkLst>
          <pc:docMk/>
          <pc:sldMk cId="4141763311" sldId="303"/>
        </pc:sldMkLst>
        <pc:spChg chg="mod">
          <ac:chgData name="KARIME ZULEIKA COCON PEREZ" userId="32c8ca96-7e82-4098-bc49-b659aafb7a65" providerId="ADAL" clId="{DD57079A-1151-4019-A3CF-4E2B9CC4EEAC}" dt="2023-10-04T04:51:05.660" v="969"/>
          <ac:spMkLst>
            <pc:docMk/>
            <pc:sldMk cId="4141763311" sldId="303"/>
            <ac:spMk id="2" creationId="{35B8C859-5692-F69B-17BB-40000C5AC4A4}"/>
          </ac:spMkLst>
        </pc:spChg>
        <pc:spChg chg="mod">
          <ac:chgData name="KARIME ZULEIKA COCON PEREZ" userId="32c8ca96-7e82-4098-bc49-b659aafb7a65" providerId="ADAL" clId="{DD57079A-1151-4019-A3CF-4E2B9CC4EEAC}" dt="2023-10-04T04:51:05.660" v="969"/>
          <ac:spMkLst>
            <pc:docMk/>
            <pc:sldMk cId="4141763311" sldId="303"/>
            <ac:spMk id="3" creationId="{9D8301CB-E48A-9F17-AA58-59477D48929F}"/>
          </ac:spMkLst>
        </pc:spChg>
      </pc:sldChg>
      <pc:sldChg chg="modSp mod">
        <pc:chgData name="KARIME ZULEIKA COCON PEREZ" userId="32c8ca96-7e82-4098-bc49-b659aafb7a65" providerId="ADAL" clId="{DD57079A-1151-4019-A3CF-4E2B9CC4EEAC}" dt="2023-10-04T04:51:05.660" v="969"/>
        <pc:sldMkLst>
          <pc:docMk/>
          <pc:sldMk cId="1995050349" sldId="1523"/>
        </pc:sldMkLst>
        <pc:spChg chg="mod">
          <ac:chgData name="KARIME ZULEIKA COCON PEREZ" userId="32c8ca96-7e82-4098-bc49-b659aafb7a65" providerId="ADAL" clId="{DD57079A-1151-4019-A3CF-4E2B9CC4EEAC}" dt="2023-10-04T04:51:05.660" v="969"/>
          <ac:spMkLst>
            <pc:docMk/>
            <pc:sldMk cId="1995050349" sldId="1523"/>
            <ac:spMk id="2" creationId="{00000000-0000-0000-0000-000000000000}"/>
          </ac:spMkLst>
        </pc:spChg>
      </pc:sldChg>
      <pc:sldChg chg="modSp mod">
        <pc:chgData name="KARIME ZULEIKA COCON PEREZ" userId="32c8ca96-7e82-4098-bc49-b659aafb7a65" providerId="ADAL" clId="{DD57079A-1151-4019-A3CF-4E2B9CC4EEAC}" dt="2023-10-04T04:51:05.660" v="969"/>
        <pc:sldMkLst>
          <pc:docMk/>
          <pc:sldMk cId="3957722359" sldId="1660"/>
        </pc:sldMkLst>
        <pc:spChg chg="mod">
          <ac:chgData name="KARIME ZULEIKA COCON PEREZ" userId="32c8ca96-7e82-4098-bc49-b659aafb7a65" providerId="ADAL" clId="{DD57079A-1151-4019-A3CF-4E2B9CC4EEAC}" dt="2023-10-04T03:53:50.078" v="58" actId="20577"/>
          <ac:spMkLst>
            <pc:docMk/>
            <pc:sldMk cId="3957722359" sldId="1660"/>
            <ac:spMk id="6" creationId="{00000000-0000-0000-0000-000000000000}"/>
          </ac:spMkLst>
        </pc:spChg>
        <pc:spChg chg="mod">
          <ac:chgData name="KARIME ZULEIKA COCON PEREZ" userId="32c8ca96-7e82-4098-bc49-b659aafb7a65" providerId="ADAL" clId="{DD57079A-1151-4019-A3CF-4E2B9CC4EEAC}" dt="2023-10-04T04:51:05.660" v="969"/>
          <ac:spMkLst>
            <pc:docMk/>
            <pc:sldMk cId="3957722359" sldId="1660"/>
            <ac:spMk id="17" creationId="{00000000-0000-0000-0000-000000000000}"/>
          </ac:spMkLst>
        </pc:spChg>
      </pc:sldChg>
      <pc:sldChg chg="modSp mod">
        <pc:chgData name="KARIME ZULEIKA COCON PEREZ" userId="32c8ca96-7e82-4098-bc49-b659aafb7a65" providerId="ADAL" clId="{DD57079A-1151-4019-A3CF-4E2B9CC4EEAC}" dt="2023-10-04T04:51:05.660" v="969"/>
        <pc:sldMkLst>
          <pc:docMk/>
          <pc:sldMk cId="1793706927" sldId="1670"/>
        </pc:sldMkLst>
        <pc:spChg chg="mod">
          <ac:chgData name="KARIME ZULEIKA COCON PEREZ" userId="32c8ca96-7e82-4098-bc49-b659aafb7a65" providerId="ADAL" clId="{DD57079A-1151-4019-A3CF-4E2B9CC4EEAC}" dt="2023-10-04T04:51:05.660" v="969"/>
          <ac:spMkLst>
            <pc:docMk/>
            <pc:sldMk cId="1793706927" sldId="1670"/>
            <ac:spMk id="6" creationId="{00000000-0000-0000-0000-000000000000}"/>
          </ac:spMkLst>
        </pc:spChg>
        <pc:spChg chg="mod">
          <ac:chgData name="KARIME ZULEIKA COCON PEREZ" userId="32c8ca96-7e82-4098-bc49-b659aafb7a65" providerId="ADAL" clId="{DD57079A-1151-4019-A3CF-4E2B9CC4EEAC}" dt="2023-10-04T04:51:05.660" v="969"/>
          <ac:spMkLst>
            <pc:docMk/>
            <pc:sldMk cId="1793706927" sldId="1670"/>
            <ac:spMk id="17" creationId="{00000000-0000-0000-0000-000000000000}"/>
          </ac:spMkLst>
        </pc:spChg>
      </pc:sldChg>
      <pc:sldChg chg="addSp delSp modSp mod modClrScheme chgLayout">
        <pc:chgData name="KARIME ZULEIKA COCON PEREZ" userId="32c8ca96-7e82-4098-bc49-b659aafb7a65" providerId="ADAL" clId="{DD57079A-1151-4019-A3CF-4E2B9CC4EEAC}" dt="2023-10-04T05:14:50.563" v="1046" actId="20577"/>
        <pc:sldMkLst>
          <pc:docMk/>
          <pc:sldMk cId="1752213261" sldId="1867"/>
        </pc:sldMkLst>
        <pc:spChg chg="add del mod ord">
          <ac:chgData name="KARIME ZULEIKA COCON PEREZ" userId="32c8ca96-7e82-4098-bc49-b659aafb7a65" providerId="ADAL" clId="{DD57079A-1151-4019-A3CF-4E2B9CC4EEAC}" dt="2023-10-04T05:14:33.702" v="1041" actId="12789"/>
          <ac:spMkLst>
            <pc:docMk/>
            <pc:sldMk cId="1752213261" sldId="1867"/>
            <ac:spMk id="4" creationId="{A942F1D6-811E-9A27-9D5A-6BF51EB08E64}"/>
          </ac:spMkLst>
        </pc:spChg>
        <pc:spChg chg="mod ord">
          <ac:chgData name="KARIME ZULEIKA COCON PEREZ" userId="32c8ca96-7e82-4098-bc49-b659aafb7a65" providerId="ADAL" clId="{DD57079A-1151-4019-A3CF-4E2B9CC4EEAC}" dt="2023-10-04T05:14:50.563" v="1046" actId="20577"/>
          <ac:spMkLst>
            <pc:docMk/>
            <pc:sldMk cId="1752213261" sldId="1867"/>
            <ac:spMk id="6" creationId="{00000000-0000-0000-0000-000000000000}"/>
          </ac:spMkLst>
        </pc:spChg>
        <pc:spChg chg="mod ord">
          <ac:chgData name="KARIME ZULEIKA COCON PEREZ" userId="32c8ca96-7e82-4098-bc49-b659aafb7a65" providerId="ADAL" clId="{DD57079A-1151-4019-A3CF-4E2B9CC4EEAC}" dt="2023-10-04T05:14:42.428" v="1044" actId="700"/>
          <ac:spMkLst>
            <pc:docMk/>
            <pc:sldMk cId="1752213261" sldId="1867"/>
            <ac:spMk id="17" creationId="{00000000-0000-0000-0000-000000000000}"/>
          </ac:spMkLst>
        </pc:spChg>
        <pc:picChg chg="add mod modCrop">
          <ac:chgData name="KARIME ZULEIKA COCON PEREZ" userId="32c8ca96-7e82-4098-bc49-b659aafb7a65" providerId="ADAL" clId="{DD57079A-1151-4019-A3CF-4E2B9CC4EEAC}" dt="2023-10-04T05:14:33.702" v="1041" actId="12789"/>
          <ac:picMkLst>
            <pc:docMk/>
            <pc:sldMk cId="1752213261" sldId="1867"/>
            <ac:picMk id="3" creationId="{6E50033A-AC29-7EC7-482E-B4948A1BC10B}"/>
          </ac:picMkLst>
        </pc:picChg>
        <pc:picChg chg="del">
          <ac:chgData name="KARIME ZULEIKA COCON PEREZ" userId="32c8ca96-7e82-4098-bc49-b659aafb7a65" providerId="ADAL" clId="{DD57079A-1151-4019-A3CF-4E2B9CC4EEAC}" dt="2023-10-04T03:53:03.065" v="0" actId="478"/>
          <ac:picMkLst>
            <pc:docMk/>
            <pc:sldMk cId="1752213261" sldId="1867"/>
            <ac:picMk id="8" creationId="{1DDF10DD-D435-F3C9-08EA-DD3B3FA05169}"/>
          </ac:picMkLst>
        </pc:picChg>
      </pc:sldChg>
      <pc:sldChg chg="modSp">
        <pc:chgData name="KARIME ZULEIKA COCON PEREZ" userId="32c8ca96-7e82-4098-bc49-b659aafb7a65" providerId="ADAL" clId="{DD57079A-1151-4019-A3CF-4E2B9CC4EEAC}" dt="2023-10-04T04:51:05.660" v="969"/>
        <pc:sldMkLst>
          <pc:docMk/>
          <pc:sldMk cId="3339212038" sldId="1868"/>
        </pc:sldMkLst>
        <pc:spChg chg="mod">
          <ac:chgData name="KARIME ZULEIKA COCON PEREZ" userId="32c8ca96-7e82-4098-bc49-b659aafb7a65" providerId="ADAL" clId="{DD57079A-1151-4019-A3CF-4E2B9CC4EEAC}" dt="2023-10-04T04:51:05.660" v="969"/>
          <ac:spMkLst>
            <pc:docMk/>
            <pc:sldMk cId="3339212038" sldId="1868"/>
            <ac:spMk id="2" creationId="{8B09A29D-5FC7-6EFC-DDBF-953D29407992}"/>
          </ac:spMkLst>
        </pc:spChg>
      </pc:sldChg>
      <pc:sldChg chg="modSp">
        <pc:chgData name="KARIME ZULEIKA COCON PEREZ" userId="32c8ca96-7e82-4098-bc49-b659aafb7a65" providerId="ADAL" clId="{DD57079A-1151-4019-A3CF-4E2B9CC4EEAC}" dt="2023-10-04T04:51:05.660" v="969"/>
        <pc:sldMkLst>
          <pc:docMk/>
          <pc:sldMk cId="3850940536" sldId="1870"/>
        </pc:sldMkLst>
        <pc:spChg chg="mod">
          <ac:chgData name="KARIME ZULEIKA COCON PEREZ" userId="32c8ca96-7e82-4098-bc49-b659aafb7a65" providerId="ADAL" clId="{DD57079A-1151-4019-A3CF-4E2B9CC4EEAC}" dt="2023-10-04T04:51:05.660" v="969"/>
          <ac:spMkLst>
            <pc:docMk/>
            <pc:sldMk cId="3850940536" sldId="1870"/>
            <ac:spMk id="2" creationId="{D633AD5C-9B93-B391-2377-DEAD78DE4835}"/>
          </ac:spMkLst>
        </pc:spChg>
      </pc:sldChg>
      <pc:sldChg chg="modSp mod">
        <pc:chgData name="KARIME ZULEIKA COCON PEREZ" userId="32c8ca96-7e82-4098-bc49-b659aafb7a65" providerId="ADAL" clId="{DD57079A-1151-4019-A3CF-4E2B9CC4EEAC}" dt="2023-10-04T04:51:05.660" v="969"/>
        <pc:sldMkLst>
          <pc:docMk/>
          <pc:sldMk cId="2243049373" sldId="1871"/>
        </pc:sldMkLst>
        <pc:spChg chg="mod">
          <ac:chgData name="KARIME ZULEIKA COCON PEREZ" userId="32c8ca96-7e82-4098-bc49-b659aafb7a65" providerId="ADAL" clId="{DD57079A-1151-4019-A3CF-4E2B9CC4EEAC}" dt="2023-10-04T04:51:05.660" v="969"/>
          <ac:spMkLst>
            <pc:docMk/>
            <pc:sldMk cId="2243049373" sldId="1871"/>
            <ac:spMk id="2" creationId="{4D706E71-61A1-9ED8-1ADA-6487374FE73A}"/>
          </ac:spMkLst>
        </pc:spChg>
        <pc:spChg chg="mod">
          <ac:chgData name="KARIME ZULEIKA COCON PEREZ" userId="32c8ca96-7e82-4098-bc49-b659aafb7a65" providerId="ADAL" clId="{DD57079A-1151-4019-A3CF-4E2B9CC4EEAC}" dt="2023-10-04T04:51:05.660" v="969"/>
          <ac:spMkLst>
            <pc:docMk/>
            <pc:sldMk cId="2243049373" sldId="1871"/>
            <ac:spMk id="3" creationId="{687A8EF2-23A9-C293-B8C8-584340933D9B}"/>
          </ac:spMkLst>
        </pc:spChg>
      </pc:sldChg>
      <pc:sldChg chg="modSp">
        <pc:chgData name="KARIME ZULEIKA COCON PEREZ" userId="32c8ca96-7e82-4098-bc49-b659aafb7a65" providerId="ADAL" clId="{DD57079A-1151-4019-A3CF-4E2B9CC4EEAC}" dt="2023-10-04T04:51:05.660" v="969"/>
        <pc:sldMkLst>
          <pc:docMk/>
          <pc:sldMk cId="3064454774" sldId="1872"/>
        </pc:sldMkLst>
        <pc:spChg chg="mod">
          <ac:chgData name="KARIME ZULEIKA COCON PEREZ" userId="32c8ca96-7e82-4098-bc49-b659aafb7a65" providerId="ADAL" clId="{DD57079A-1151-4019-A3CF-4E2B9CC4EEAC}" dt="2023-10-04T04:51:05.660" v="969"/>
          <ac:spMkLst>
            <pc:docMk/>
            <pc:sldMk cId="3064454774" sldId="1872"/>
            <ac:spMk id="2" creationId="{2CAA316E-FE5B-F22B-936B-048C742D05DB}"/>
          </ac:spMkLst>
        </pc:spChg>
      </pc:sldChg>
      <pc:sldChg chg="addSp delSp modSp mod">
        <pc:chgData name="KARIME ZULEIKA COCON PEREZ" userId="32c8ca96-7e82-4098-bc49-b659aafb7a65" providerId="ADAL" clId="{DD57079A-1151-4019-A3CF-4E2B9CC4EEAC}" dt="2023-10-04T04:51:05.660" v="969"/>
        <pc:sldMkLst>
          <pc:docMk/>
          <pc:sldMk cId="813741867" sldId="1873"/>
        </pc:sldMkLst>
        <pc:spChg chg="mod">
          <ac:chgData name="KARIME ZULEIKA COCON PEREZ" userId="32c8ca96-7e82-4098-bc49-b659aafb7a65" providerId="ADAL" clId="{DD57079A-1151-4019-A3CF-4E2B9CC4EEAC}" dt="2023-10-04T04:51:05.660" v="969"/>
          <ac:spMkLst>
            <pc:docMk/>
            <pc:sldMk cId="813741867" sldId="1873"/>
            <ac:spMk id="2" creationId="{BE9626FF-470A-B021-CF18-BDAD1B76644E}"/>
          </ac:spMkLst>
        </pc:spChg>
        <pc:spChg chg="mod">
          <ac:chgData name="KARIME ZULEIKA COCON PEREZ" userId="32c8ca96-7e82-4098-bc49-b659aafb7a65" providerId="ADAL" clId="{DD57079A-1151-4019-A3CF-4E2B9CC4EEAC}" dt="2023-10-04T04:51:05.660" v="969"/>
          <ac:spMkLst>
            <pc:docMk/>
            <pc:sldMk cId="813741867" sldId="1873"/>
            <ac:spMk id="3" creationId="{DF28D63E-3AAC-9B54-C706-C218A79F7CE8}"/>
          </ac:spMkLst>
        </pc:spChg>
        <pc:picChg chg="del">
          <ac:chgData name="KARIME ZULEIKA COCON PEREZ" userId="32c8ca96-7e82-4098-bc49-b659aafb7a65" providerId="ADAL" clId="{DD57079A-1151-4019-A3CF-4E2B9CC4EEAC}" dt="2023-10-04T04:05:48.659" v="346" actId="478"/>
          <ac:picMkLst>
            <pc:docMk/>
            <pc:sldMk cId="813741867" sldId="1873"/>
            <ac:picMk id="9" creationId="{C0ACF56F-22AD-7A96-332A-68C227106B8A}"/>
          </ac:picMkLst>
        </pc:picChg>
        <pc:picChg chg="add mod">
          <ac:chgData name="KARIME ZULEIKA COCON PEREZ" userId="32c8ca96-7e82-4098-bc49-b659aafb7a65" providerId="ADAL" clId="{DD57079A-1151-4019-A3CF-4E2B9CC4EEAC}" dt="2023-10-04T04:06:04.975" v="351" actId="14100"/>
          <ac:picMkLst>
            <pc:docMk/>
            <pc:sldMk cId="813741867" sldId="1873"/>
            <ac:picMk id="1026" creationId="{5DAE8032-7BD1-AFF5-DC01-78BDDB19810E}"/>
          </ac:picMkLst>
        </pc:picChg>
      </pc:sldChg>
      <pc:sldChg chg="modSp new mod">
        <pc:chgData name="KARIME ZULEIKA COCON PEREZ" userId="32c8ca96-7e82-4098-bc49-b659aafb7a65" providerId="ADAL" clId="{DD57079A-1151-4019-A3CF-4E2B9CC4EEAC}" dt="2023-10-04T04:51:05.660" v="969"/>
        <pc:sldMkLst>
          <pc:docMk/>
          <pc:sldMk cId="2502877182" sldId="1874"/>
        </pc:sldMkLst>
        <pc:spChg chg="mod">
          <ac:chgData name="KARIME ZULEIKA COCON PEREZ" userId="32c8ca96-7e82-4098-bc49-b659aafb7a65" providerId="ADAL" clId="{DD57079A-1151-4019-A3CF-4E2B9CC4EEAC}" dt="2023-10-04T04:51:05.660" v="969"/>
          <ac:spMkLst>
            <pc:docMk/>
            <pc:sldMk cId="2502877182" sldId="1874"/>
            <ac:spMk id="2" creationId="{B92E0055-E5C0-5486-7FE3-35A8E90EE6AE}"/>
          </ac:spMkLst>
        </pc:spChg>
        <pc:spChg chg="mod">
          <ac:chgData name="KARIME ZULEIKA COCON PEREZ" userId="32c8ca96-7e82-4098-bc49-b659aafb7a65" providerId="ADAL" clId="{DD57079A-1151-4019-A3CF-4E2B9CC4EEAC}" dt="2023-10-04T03:55:31.701" v="152" actId="12"/>
          <ac:spMkLst>
            <pc:docMk/>
            <pc:sldMk cId="2502877182" sldId="1874"/>
            <ac:spMk id="3" creationId="{BB6BA5C2-4724-78C0-9F7E-490AE806801D}"/>
          </ac:spMkLst>
        </pc:spChg>
      </pc:sldChg>
      <pc:sldChg chg="modSp add mod">
        <pc:chgData name="KARIME ZULEIKA COCON PEREZ" userId="32c8ca96-7e82-4098-bc49-b659aafb7a65" providerId="ADAL" clId="{DD57079A-1151-4019-A3CF-4E2B9CC4EEAC}" dt="2023-10-04T04:51:05.660" v="969"/>
        <pc:sldMkLst>
          <pc:docMk/>
          <pc:sldMk cId="1607578013" sldId="1875"/>
        </pc:sldMkLst>
        <pc:spChg chg="mod">
          <ac:chgData name="KARIME ZULEIKA COCON PEREZ" userId="32c8ca96-7e82-4098-bc49-b659aafb7a65" providerId="ADAL" clId="{DD57079A-1151-4019-A3CF-4E2B9CC4EEAC}" dt="2023-10-04T04:51:05.660" v="969"/>
          <ac:spMkLst>
            <pc:docMk/>
            <pc:sldMk cId="1607578013" sldId="1875"/>
            <ac:spMk id="2" creationId="{D633AD5C-9B93-B391-2377-DEAD78DE4835}"/>
          </ac:spMkLst>
        </pc:spChg>
      </pc:sldChg>
      <pc:sldChg chg="addSp delSp modSp new del mod modClrScheme chgLayout">
        <pc:chgData name="KARIME ZULEIKA COCON PEREZ" userId="32c8ca96-7e82-4098-bc49-b659aafb7a65" providerId="ADAL" clId="{DD57079A-1151-4019-A3CF-4E2B9CC4EEAC}" dt="2023-10-04T03:55:55.207" v="155" actId="47"/>
        <pc:sldMkLst>
          <pc:docMk/>
          <pc:sldMk cId="3461645961" sldId="1875"/>
        </pc:sldMkLst>
        <pc:spChg chg="del mod ord">
          <ac:chgData name="KARIME ZULEIKA COCON PEREZ" userId="32c8ca96-7e82-4098-bc49-b659aafb7a65" providerId="ADAL" clId="{DD57079A-1151-4019-A3CF-4E2B9CC4EEAC}" dt="2023-10-04T03:55:47.226" v="154" actId="700"/>
          <ac:spMkLst>
            <pc:docMk/>
            <pc:sldMk cId="3461645961" sldId="1875"/>
            <ac:spMk id="2" creationId="{87F66BC9-3CA2-8705-49CA-CB3B29B88A9A}"/>
          </ac:spMkLst>
        </pc:spChg>
        <pc:spChg chg="del mod ord">
          <ac:chgData name="KARIME ZULEIKA COCON PEREZ" userId="32c8ca96-7e82-4098-bc49-b659aafb7a65" providerId="ADAL" clId="{DD57079A-1151-4019-A3CF-4E2B9CC4EEAC}" dt="2023-10-04T03:55:47.226" v="154" actId="700"/>
          <ac:spMkLst>
            <pc:docMk/>
            <pc:sldMk cId="3461645961" sldId="1875"/>
            <ac:spMk id="3" creationId="{975D91C1-5A11-0D0D-825B-2CD5D1025FAC}"/>
          </ac:spMkLst>
        </pc:spChg>
        <pc:spChg chg="add mod ord">
          <ac:chgData name="KARIME ZULEIKA COCON PEREZ" userId="32c8ca96-7e82-4098-bc49-b659aafb7a65" providerId="ADAL" clId="{DD57079A-1151-4019-A3CF-4E2B9CC4EEAC}" dt="2023-10-04T03:55:47.226" v="154" actId="700"/>
          <ac:spMkLst>
            <pc:docMk/>
            <pc:sldMk cId="3461645961" sldId="1875"/>
            <ac:spMk id="4" creationId="{FEB948A9-03A5-6CB8-D8DA-3F1645A5ABE1}"/>
          </ac:spMkLst>
        </pc:spChg>
        <pc:spChg chg="add mod ord">
          <ac:chgData name="KARIME ZULEIKA COCON PEREZ" userId="32c8ca96-7e82-4098-bc49-b659aafb7a65" providerId="ADAL" clId="{DD57079A-1151-4019-A3CF-4E2B9CC4EEAC}" dt="2023-10-04T03:55:47.226" v="154" actId="700"/>
          <ac:spMkLst>
            <pc:docMk/>
            <pc:sldMk cId="3461645961" sldId="1875"/>
            <ac:spMk id="5" creationId="{D8A5993F-9F16-1838-3FE7-87E1A7AB85E7}"/>
          </ac:spMkLst>
        </pc:spChg>
      </pc:sldChg>
      <pc:sldChg chg="addSp modSp new mod ord">
        <pc:chgData name="KARIME ZULEIKA COCON PEREZ" userId="32c8ca96-7e82-4098-bc49-b659aafb7a65" providerId="ADAL" clId="{DD57079A-1151-4019-A3CF-4E2B9CC4EEAC}" dt="2023-10-04T04:51:05.660" v="969"/>
        <pc:sldMkLst>
          <pc:docMk/>
          <pc:sldMk cId="543053116" sldId="1876"/>
        </pc:sldMkLst>
        <pc:spChg chg="mod">
          <ac:chgData name="KARIME ZULEIKA COCON PEREZ" userId="32c8ca96-7e82-4098-bc49-b659aafb7a65" providerId="ADAL" clId="{DD57079A-1151-4019-A3CF-4E2B9CC4EEAC}" dt="2023-10-04T04:51:05.660" v="969"/>
          <ac:spMkLst>
            <pc:docMk/>
            <pc:sldMk cId="543053116" sldId="1876"/>
            <ac:spMk id="2" creationId="{1819535C-13EA-35CE-361E-BE2C2BC7EC86}"/>
          </ac:spMkLst>
        </pc:spChg>
        <pc:spChg chg="mod">
          <ac:chgData name="KARIME ZULEIKA COCON PEREZ" userId="32c8ca96-7e82-4098-bc49-b659aafb7a65" providerId="ADAL" clId="{DD57079A-1151-4019-A3CF-4E2B9CC4EEAC}" dt="2023-10-04T03:58:08.118" v="244" actId="113"/>
          <ac:spMkLst>
            <pc:docMk/>
            <pc:sldMk cId="543053116" sldId="1876"/>
            <ac:spMk id="3" creationId="{D1E80560-583A-24A5-0AFC-E3A94D34FF3D}"/>
          </ac:spMkLst>
        </pc:spChg>
        <pc:picChg chg="add mod">
          <ac:chgData name="KARIME ZULEIKA COCON PEREZ" userId="32c8ca96-7e82-4098-bc49-b659aafb7a65" providerId="ADAL" clId="{DD57079A-1151-4019-A3CF-4E2B9CC4EEAC}" dt="2023-10-04T03:58:02.083" v="240" actId="1076"/>
          <ac:picMkLst>
            <pc:docMk/>
            <pc:sldMk cId="543053116" sldId="1876"/>
            <ac:picMk id="4" creationId="{3B64743D-C9D5-53EB-5B0C-C6C525F2EC96}"/>
          </ac:picMkLst>
        </pc:picChg>
        <pc:picChg chg="add mod">
          <ac:chgData name="KARIME ZULEIKA COCON PEREZ" userId="32c8ca96-7e82-4098-bc49-b659aafb7a65" providerId="ADAL" clId="{DD57079A-1151-4019-A3CF-4E2B9CC4EEAC}" dt="2023-10-04T03:58:05.059" v="243" actId="1076"/>
          <ac:picMkLst>
            <pc:docMk/>
            <pc:sldMk cId="543053116" sldId="1876"/>
            <ac:picMk id="5" creationId="{2EF8E022-71D5-01D8-EF43-E512F4D79CD6}"/>
          </ac:picMkLst>
        </pc:picChg>
      </pc:sldChg>
      <pc:sldChg chg="add del">
        <pc:chgData name="KARIME ZULEIKA COCON PEREZ" userId="32c8ca96-7e82-4098-bc49-b659aafb7a65" providerId="ADAL" clId="{DD57079A-1151-4019-A3CF-4E2B9CC4EEAC}" dt="2023-10-04T04:33:40.585" v="440"/>
        <pc:sldMkLst>
          <pc:docMk/>
          <pc:sldMk cId="818834704" sldId="1877"/>
        </pc:sldMkLst>
      </pc:sldChg>
      <pc:sldChg chg="addSp delSp modSp new">
        <pc:chgData name="KARIME ZULEIKA COCON PEREZ" userId="32c8ca96-7e82-4098-bc49-b659aafb7a65" providerId="ADAL" clId="{DD57079A-1151-4019-A3CF-4E2B9CC4EEAC}" dt="2023-10-04T04:38:15.779" v="682" actId="767"/>
        <pc:sldMkLst>
          <pc:docMk/>
          <pc:sldMk cId="2136379374" sldId="1877"/>
        </pc:sldMkLst>
        <pc:spChg chg="add del mod">
          <ac:chgData name="KARIME ZULEIKA COCON PEREZ" userId="32c8ca96-7e82-4098-bc49-b659aafb7a65" providerId="ADAL" clId="{DD57079A-1151-4019-A3CF-4E2B9CC4EEAC}" dt="2023-10-04T04:38:15.779" v="682" actId="767"/>
          <ac:spMkLst>
            <pc:docMk/>
            <pc:sldMk cId="2136379374" sldId="1877"/>
            <ac:spMk id="2" creationId="{1642E4FC-B179-0946-F74F-4C3A1D70B57A}"/>
          </ac:spMkLst>
        </pc:spChg>
      </pc:sldChg>
      <pc:sldChg chg="addSp delSp modSp new mod ord chgLayout">
        <pc:chgData name="KARIME ZULEIKA COCON PEREZ" userId="32c8ca96-7e82-4098-bc49-b659aafb7a65" providerId="ADAL" clId="{DD57079A-1151-4019-A3CF-4E2B9CC4EEAC}" dt="2023-10-04T04:51:05.660" v="969"/>
        <pc:sldMkLst>
          <pc:docMk/>
          <pc:sldMk cId="2832021036" sldId="1878"/>
        </pc:sldMkLst>
        <pc:spChg chg="del mod ord">
          <ac:chgData name="KARIME ZULEIKA COCON PEREZ" userId="32c8ca96-7e82-4098-bc49-b659aafb7a65" providerId="ADAL" clId="{DD57079A-1151-4019-A3CF-4E2B9CC4EEAC}" dt="2023-10-04T04:38:44.913" v="684" actId="700"/>
          <ac:spMkLst>
            <pc:docMk/>
            <pc:sldMk cId="2832021036" sldId="1878"/>
            <ac:spMk id="2" creationId="{0BAADD73-9AFC-369C-5EAE-5080E75182FA}"/>
          </ac:spMkLst>
        </pc:spChg>
        <pc:spChg chg="add mod ord">
          <ac:chgData name="KARIME ZULEIKA COCON PEREZ" userId="32c8ca96-7e82-4098-bc49-b659aafb7a65" providerId="ADAL" clId="{DD57079A-1151-4019-A3CF-4E2B9CC4EEAC}" dt="2023-10-04T04:51:05.660" v="969"/>
          <ac:spMkLst>
            <pc:docMk/>
            <pc:sldMk cId="2832021036" sldId="1878"/>
            <ac:spMk id="3" creationId="{4F46FF79-3F7A-C814-85AF-A4FA27415F81}"/>
          </ac:spMkLst>
        </pc:spChg>
        <pc:spChg chg="add mod ord">
          <ac:chgData name="KARIME ZULEIKA COCON PEREZ" userId="32c8ca96-7e82-4098-bc49-b659aafb7a65" providerId="ADAL" clId="{DD57079A-1151-4019-A3CF-4E2B9CC4EEAC}" dt="2023-10-04T04:51:05.660" v="969"/>
          <ac:spMkLst>
            <pc:docMk/>
            <pc:sldMk cId="2832021036" sldId="1878"/>
            <ac:spMk id="4" creationId="{83938DC0-02BD-A64C-75DB-7701FF183051}"/>
          </ac:spMkLst>
        </pc:spChg>
      </pc:sldChg>
      <pc:sldChg chg="modSp new mod">
        <pc:chgData name="KARIME ZULEIKA COCON PEREZ" userId="32c8ca96-7e82-4098-bc49-b659aafb7a65" providerId="ADAL" clId="{DD57079A-1151-4019-A3CF-4E2B9CC4EEAC}" dt="2023-10-04T04:51:05.660" v="969"/>
        <pc:sldMkLst>
          <pc:docMk/>
          <pc:sldMk cId="3002004850" sldId="1879"/>
        </pc:sldMkLst>
        <pc:spChg chg="mod">
          <ac:chgData name="KARIME ZULEIKA COCON PEREZ" userId="32c8ca96-7e82-4098-bc49-b659aafb7a65" providerId="ADAL" clId="{DD57079A-1151-4019-A3CF-4E2B9CC4EEAC}" dt="2023-10-04T04:51:05.660" v="969"/>
          <ac:spMkLst>
            <pc:docMk/>
            <pc:sldMk cId="3002004850" sldId="1879"/>
            <ac:spMk id="2" creationId="{B8E79563-CDAB-FEFC-94EE-4875FB19AD3E}"/>
          </ac:spMkLst>
        </pc:spChg>
        <pc:spChg chg="mod">
          <ac:chgData name="KARIME ZULEIKA COCON PEREZ" userId="32c8ca96-7e82-4098-bc49-b659aafb7a65" providerId="ADAL" clId="{DD57079A-1151-4019-A3CF-4E2B9CC4EEAC}" dt="2023-10-04T04:46:35.314" v="744" actId="6549"/>
          <ac:spMkLst>
            <pc:docMk/>
            <pc:sldMk cId="3002004850" sldId="1879"/>
            <ac:spMk id="3" creationId="{92C11B7A-D239-2972-9D34-F4D86455DC75}"/>
          </ac:spMkLst>
        </pc:spChg>
      </pc:sldChg>
      <pc:sldMasterChg chg="modTransition modSldLayout">
        <pc:chgData name="KARIME ZULEIKA COCON PEREZ" userId="32c8ca96-7e82-4098-bc49-b659aafb7a65" providerId="ADAL" clId="{DD57079A-1151-4019-A3CF-4E2B9CC4EEAC}" dt="2023-10-04T04:51:05.660" v="969"/>
        <pc:sldMasterMkLst>
          <pc:docMk/>
          <pc:sldMasterMk cId="3605183348" sldId="2147483726"/>
        </pc:sldMasterMkLst>
        <pc:sldLayoutChg chg="modTransition">
          <pc:chgData name="KARIME ZULEIKA COCON PEREZ" userId="32c8ca96-7e82-4098-bc49-b659aafb7a65" providerId="ADAL" clId="{DD57079A-1151-4019-A3CF-4E2B9CC4EEAC}" dt="2023-10-04T04:51:05.660" v="969"/>
          <pc:sldLayoutMkLst>
            <pc:docMk/>
            <pc:sldMasterMk cId="3605183348" sldId="2147483726"/>
            <pc:sldLayoutMk cId="2017660634" sldId="2147483732"/>
          </pc:sldLayoutMkLst>
        </pc:sldLayoutChg>
        <pc:sldLayoutChg chg="modTransition">
          <pc:chgData name="KARIME ZULEIKA COCON PEREZ" userId="32c8ca96-7e82-4098-bc49-b659aafb7a65" providerId="ADAL" clId="{DD57079A-1151-4019-A3CF-4E2B9CC4EEAC}" dt="2023-10-04T04:51:05.660" v="969"/>
          <pc:sldLayoutMkLst>
            <pc:docMk/>
            <pc:sldMasterMk cId="3605183348" sldId="2147483726"/>
            <pc:sldLayoutMk cId="1396682889" sldId="2147483733"/>
          </pc:sldLayoutMkLst>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334847093" sldId="2147483738"/>
          </pc:sldLayoutMkLst>
          <pc:picChg chg="add del">
            <ac:chgData name="KARIME ZULEIKA COCON PEREZ" userId="32c8ca96-7e82-4098-bc49-b659aafb7a65" providerId="ADAL" clId="{DD57079A-1151-4019-A3CF-4E2B9CC4EEAC}" dt="2023-10-04T04:51:05.660" v="969"/>
            <ac:picMkLst>
              <pc:docMk/>
              <pc:sldMasterMk cId="3605183348" sldId="2147483726"/>
              <pc:sldLayoutMk cId="334847093" sldId="2147483738"/>
              <ac:picMk id="5" creationId="{08877C49-379C-4530-89DA-E5FB27C7DDF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4182586389" sldId="2147483739"/>
          </pc:sldLayoutMkLst>
          <pc:picChg chg="add del">
            <ac:chgData name="KARIME ZULEIKA COCON PEREZ" userId="32c8ca96-7e82-4098-bc49-b659aafb7a65" providerId="ADAL" clId="{DD57079A-1151-4019-A3CF-4E2B9CC4EEAC}" dt="2023-10-04T04:51:05.660" v="969"/>
            <ac:picMkLst>
              <pc:docMk/>
              <pc:sldMasterMk cId="3605183348" sldId="2147483726"/>
              <pc:sldLayoutMk cId="4182586389" sldId="2147483739"/>
              <ac:picMk id="4" creationId="{732181C1-02C8-4170-8050-04F95DCD6088}"/>
            </ac:picMkLst>
          </pc:picChg>
          <pc:picChg chg="add del">
            <ac:chgData name="KARIME ZULEIKA COCON PEREZ" userId="32c8ca96-7e82-4098-bc49-b659aafb7a65" providerId="ADAL" clId="{DD57079A-1151-4019-A3CF-4E2B9CC4EEAC}" dt="2023-10-04T04:51:05.660" v="969"/>
            <ac:picMkLst>
              <pc:docMk/>
              <pc:sldMasterMk cId="3605183348" sldId="2147483726"/>
              <pc:sldLayoutMk cId="4182586389" sldId="2147483739"/>
              <ac:picMk id="7" creationId="{3A8638A5-F250-4F13-8367-9EF5EEBD9BB1}"/>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2833137995" sldId="2147483740"/>
          </pc:sldLayoutMkLst>
          <pc:picChg chg="add del">
            <ac:chgData name="KARIME ZULEIKA COCON PEREZ" userId="32c8ca96-7e82-4098-bc49-b659aafb7a65" providerId="ADAL" clId="{DD57079A-1151-4019-A3CF-4E2B9CC4EEAC}" dt="2023-10-04T04:51:05.660" v="969"/>
            <ac:picMkLst>
              <pc:docMk/>
              <pc:sldMasterMk cId="3605183348" sldId="2147483726"/>
              <pc:sldLayoutMk cId="2833137995" sldId="2147483740"/>
              <ac:picMk id="7" creationId="{206F3868-20C5-4830-B17D-6B8C97A93A75}"/>
            </ac:picMkLst>
          </pc:picChg>
          <pc:picChg chg="add del">
            <ac:chgData name="KARIME ZULEIKA COCON PEREZ" userId="32c8ca96-7e82-4098-bc49-b659aafb7a65" providerId="ADAL" clId="{DD57079A-1151-4019-A3CF-4E2B9CC4EEAC}" dt="2023-10-04T04:51:05.660" v="969"/>
            <ac:picMkLst>
              <pc:docMk/>
              <pc:sldMasterMk cId="3605183348" sldId="2147483726"/>
              <pc:sldLayoutMk cId="2833137995" sldId="2147483740"/>
              <ac:picMk id="10" creationId="{C57AB98C-3D65-4B37-98D9-D5EA9098B772}"/>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748467540" sldId="2147483741"/>
          </pc:sldLayoutMkLst>
          <pc:spChg chg="add del">
            <ac:chgData name="KARIME ZULEIKA COCON PEREZ" userId="32c8ca96-7e82-4098-bc49-b659aafb7a65" providerId="ADAL" clId="{DD57079A-1151-4019-A3CF-4E2B9CC4EEAC}" dt="2023-10-04T04:51:05.660" v="969"/>
            <ac:spMkLst>
              <pc:docMk/>
              <pc:sldMasterMk cId="3605183348" sldId="2147483726"/>
              <pc:sldLayoutMk cId="1748467540" sldId="2147483741"/>
              <ac:spMk id="6" creationId="{F5B9A194-0050-4403-908B-C73446182F96}"/>
            </ac:spMkLst>
          </pc:spChg>
          <pc:spChg chg="add del">
            <ac:chgData name="KARIME ZULEIKA COCON PEREZ" userId="32c8ca96-7e82-4098-bc49-b659aafb7a65" providerId="ADAL" clId="{DD57079A-1151-4019-A3CF-4E2B9CC4EEAC}" dt="2023-10-04T04:51:05.660" v="969"/>
            <ac:spMkLst>
              <pc:docMk/>
              <pc:sldMasterMk cId="3605183348" sldId="2147483726"/>
              <pc:sldLayoutMk cId="1748467540" sldId="2147483741"/>
              <ac:spMk id="8" creationId="{42A3C893-F324-4D4D-8E9D-AB7655A48AAF}"/>
            </ac:spMkLst>
          </pc:spChg>
          <pc:picChg chg="add del">
            <ac:chgData name="KARIME ZULEIKA COCON PEREZ" userId="32c8ca96-7e82-4098-bc49-b659aafb7a65" providerId="ADAL" clId="{DD57079A-1151-4019-A3CF-4E2B9CC4EEAC}" dt="2023-10-04T04:51:05.660" v="969"/>
            <ac:picMkLst>
              <pc:docMk/>
              <pc:sldMasterMk cId="3605183348" sldId="2147483726"/>
              <pc:sldLayoutMk cId="1748467540" sldId="2147483741"/>
              <ac:picMk id="5" creationId="{10C668BD-5334-4107-80B5-F20CC371B5E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302659548" sldId="2147483742"/>
          </pc:sldLayoutMkLst>
          <pc:picChg chg="add del">
            <ac:chgData name="KARIME ZULEIKA COCON PEREZ" userId="32c8ca96-7e82-4098-bc49-b659aafb7a65" providerId="ADAL" clId="{DD57079A-1151-4019-A3CF-4E2B9CC4EEAC}" dt="2023-10-04T04:51:05.660" v="969"/>
            <ac:picMkLst>
              <pc:docMk/>
              <pc:sldMasterMk cId="3605183348" sldId="2147483726"/>
              <pc:sldLayoutMk cId="1302659548" sldId="2147483742"/>
              <ac:picMk id="5" creationId="{10C668BD-5334-4107-80B5-F20CC371B5E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014837247" sldId="2147483745"/>
          </pc:sldLayoutMkLst>
          <pc:picChg chg="add del">
            <ac:chgData name="KARIME ZULEIKA COCON PEREZ" userId="32c8ca96-7e82-4098-bc49-b659aafb7a65" providerId="ADAL" clId="{DD57079A-1151-4019-A3CF-4E2B9CC4EEAC}" dt="2023-10-04T04:51:05.660" v="969"/>
            <ac:picMkLst>
              <pc:docMk/>
              <pc:sldMasterMk cId="3605183348" sldId="2147483726"/>
              <pc:sldLayoutMk cId="1014837247" sldId="2147483745"/>
              <ac:picMk id="6" creationId="{D5A1E839-872B-4CB0-B625-2E6BC8340D9E}"/>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47526726" sldId="2147483746"/>
          </pc:sldLayoutMkLst>
          <pc:picChg chg="add del">
            <ac:chgData name="KARIME ZULEIKA COCON PEREZ" userId="32c8ca96-7e82-4098-bc49-b659aafb7a65" providerId="ADAL" clId="{DD57079A-1151-4019-A3CF-4E2B9CC4EEAC}" dt="2023-10-04T04:51:05.660" v="969"/>
            <ac:picMkLst>
              <pc:docMk/>
              <pc:sldMasterMk cId="3605183348" sldId="2147483726"/>
              <pc:sldLayoutMk cId="47526726" sldId="2147483746"/>
              <ac:picMk id="4" creationId="{6415E271-3B4B-422B-BBB7-732E9892FAC5}"/>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842733549" sldId="2147483748"/>
          </pc:sldLayoutMkLst>
          <pc:picChg chg="add del">
            <ac:chgData name="KARIME ZULEIKA COCON PEREZ" userId="32c8ca96-7e82-4098-bc49-b659aafb7a65" providerId="ADAL" clId="{DD57079A-1151-4019-A3CF-4E2B9CC4EEAC}" dt="2023-10-04T04:51:05.660" v="969"/>
            <ac:picMkLst>
              <pc:docMk/>
              <pc:sldMasterMk cId="3605183348" sldId="2147483726"/>
              <pc:sldLayoutMk cId="1842733549" sldId="2147483748"/>
              <ac:picMk id="4" creationId="{6415E271-3B4B-422B-BBB7-732E9892FAC5}"/>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2061222079" sldId="2147483749"/>
          </pc:sldLayoutMkLst>
          <pc:picChg chg="add del">
            <ac:chgData name="KARIME ZULEIKA COCON PEREZ" userId="32c8ca96-7e82-4098-bc49-b659aafb7a65" providerId="ADAL" clId="{DD57079A-1151-4019-A3CF-4E2B9CC4EEAC}" dt="2023-10-04T04:51:05.660" v="969"/>
            <ac:picMkLst>
              <pc:docMk/>
              <pc:sldMasterMk cId="3605183348" sldId="2147483726"/>
              <pc:sldLayoutMk cId="2061222079" sldId="2147483749"/>
              <ac:picMk id="12" creationId="{5EDCF80E-6B7F-428C-A2FD-CBB8DE40FA67}"/>
            </ac:picMkLst>
          </pc:picChg>
        </pc:sldLayoutChg>
        <pc:sldLayoutChg chg="addSp delSp">
          <pc:chgData name="KARIME ZULEIKA COCON PEREZ" userId="32c8ca96-7e82-4098-bc49-b659aafb7a65" providerId="ADAL" clId="{DD57079A-1151-4019-A3CF-4E2B9CC4EEAC}" dt="2023-10-04T04:51:05.660" v="969"/>
          <pc:sldLayoutMkLst>
            <pc:docMk/>
            <pc:sldMasterMk cId="3605183348" sldId="2147483726"/>
            <pc:sldLayoutMk cId="1363695469" sldId="2147483750"/>
          </pc:sldLayoutMkLst>
          <pc:picChg chg="add del">
            <ac:chgData name="KARIME ZULEIKA COCON PEREZ" userId="32c8ca96-7e82-4098-bc49-b659aafb7a65" providerId="ADAL" clId="{DD57079A-1151-4019-A3CF-4E2B9CC4EEAC}" dt="2023-10-04T04:51:05.660" v="969"/>
            <ac:picMkLst>
              <pc:docMk/>
              <pc:sldMasterMk cId="3605183348" sldId="2147483726"/>
              <pc:sldLayoutMk cId="1363695469" sldId="2147483750"/>
              <ac:picMk id="5" creationId="{D09DFFD1-BA11-46AD-ADEB-22CFF7148C44}"/>
            </ac:picMkLst>
          </pc:picChg>
          <pc:picChg chg="add del">
            <ac:chgData name="KARIME ZULEIKA COCON PEREZ" userId="32c8ca96-7e82-4098-bc49-b659aafb7a65" providerId="ADAL" clId="{DD57079A-1151-4019-A3CF-4E2B9CC4EEAC}" dt="2023-10-04T04:51:05.660" v="969"/>
            <ac:picMkLst>
              <pc:docMk/>
              <pc:sldMasterMk cId="3605183348" sldId="2147483726"/>
              <pc:sldLayoutMk cId="1363695469" sldId="2147483750"/>
              <ac:picMk id="7" creationId="{3657F403-5530-4721-9A70-6AAA056C5EAE}"/>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447A0-20EC-4F43-951E-C53240B1A8E0}" type="datetimeFigureOut">
              <a:rPr lang="es-MX" smtClean="0"/>
              <a:t>04/10/2023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A5E83-C37D-4A9C-B970-588B632D1253}" type="slidenum">
              <a:rPr lang="es-MX" smtClean="0"/>
              <a:t>‹Nº›</a:t>
            </a:fld>
            <a:endParaRPr lang="es-MX"/>
          </a:p>
        </p:txBody>
      </p:sp>
    </p:spTree>
    <p:extLst>
      <p:ext uri="{BB962C8B-B14F-4D97-AF65-F5344CB8AC3E}">
        <p14:creationId xmlns:p14="http://schemas.microsoft.com/office/powerpoint/2010/main" val="3434762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10/4/2023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10/4/2023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8124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10/4/2023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10/4/2023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10/4/2023 11:01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10/4/2023 11:01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294660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2710822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98977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41816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5505490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35615857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511644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21847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ES"/>
              <a:t>Haga clic para modificar los estilos de texto del patrón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22959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11273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307923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50510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104077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061430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599488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63085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19914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18054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8115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069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259177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56457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689239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62877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60029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s-ES"/>
              <a:t>Haga clic para modificar el estilo de título del patrón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48958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2C45FC-4D5E-D979-5263-9BB807A793F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FAFABE4-ED29-EE1D-79EE-BA342A299FC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CD0065E-18C8-5311-3964-99BE586E51E9}"/>
              </a:ext>
            </a:extLst>
          </p:cNvPr>
          <p:cNvSpPr>
            <a:spLocks noGrp="1"/>
          </p:cNvSpPr>
          <p:nvPr>
            <p:ph type="dt" sz="half" idx="10"/>
          </p:nvPr>
        </p:nvSpPr>
        <p:spPr/>
        <p:txBody>
          <a:bodyPr/>
          <a:lstStyle/>
          <a:p>
            <a:fld id="{1CBFFD08-9DFB-41EB-B1DD-0B7A2289200E}" type="datetimeFigureOut">
              <a:rPr lang="es-MX" smtClean="0"/>
              <a:t>04/10/2023</a:t>
            </a:fld>
            <a:endParaRPr lang="es-MX"/>
          </a:p>
        </p:txBody>
      </p:sp>
      <p:sp>
        <p:nvSpPr>
          <p:cNvPr id="5" name="Marcador de pie de página 4">
            <a:extLst>
              <a:ext uri="{FF2B5EF4-FFF2-40B4-BE49-F238E27FC236}">
                <a16:creationId xmlns:a16="http://schemas.microsoft.com/office/drawing/2014/main" id="{3049A76C-9401-9CEA-072F-6B55B8BFBA2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6351BE0-B81D-C6F4-2578-D52F9B1449B1}"/>
              </a:ext>
            </a:extLst>
          </p:cNvPr>
          <p:cNvSpPr>
            <a:spLocks noGrp="1"/>
          </p:cNvSpPr>
          <p:nvPr>
            <p:ph type="sldNum" sz="quarter" idx="12"/>
          </p:nvPr>
        </p:nvSpPr>
        <p:spPr/>
        <p:txBody>
          <a:bodyPr/>
          <a:lstStyle/>
          <a:p>
            <a:fld id="{078A4228-AA29-4199-8EF1-3FFDB785D089}" type="slidenum">
              <a:rPr lang="es-MX" smtClean="0"/>
              <a:t>‹Nº›</a:t>
            </a:fld>
            <a:endParaRPr lang="es-MX"/>
          </a:p>
        </p:txBody>
      </p:sp>
    </p:spTree>
    <p:extLst>
      <p:ext uri="{BB962C8B-B14F-4D97-AF65-F5344CB8AC3E}">
        <p14:creationId xmlns:p14="http://schemas.microsoft.com/office/powerpoint/2010/main" val="3866169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5719862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2574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87658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479043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2224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443057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191280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5276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ítulo y obje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226083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09588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4217462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74702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046323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806889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1497201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ES"/>
              <a:t>Haga clic para modificar los estilos de texto del patrón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196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5787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396981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36135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6151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27196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580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381351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14700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545561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 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176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227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0325800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57653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s-ES"/>
              <a:t>Haga clic para modificar el estilo de título del patrón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728866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810515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545240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974597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8366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0866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195438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695013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25" r:id="rId3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4292757585"/>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3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forms.office.com/r/4TMpdz619z"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bit.ly/3ZImBV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7.png"/><Relationship Id="rId1" Type="http://schemas.openxmlformats.org/officeDocument/2006/relationships/slideLayout" Target="../slideLayouts/slideLayout33.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hyperlink" Target="https://www.3blue1brown.com/lessons/neural-networks" TargetMode="Externa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3" name="Marcador de texto 2">
            <a:extLst>
              <a:ext uri="{FF2B5EF4-FFF2-40B4-BE49-F238E27FC236}">
                <a16:creationId xmlns:a16="http://schemas.microsoft.com/office/drawing/2014/main" id="{470DE379-5229-AE47-1DF9-D963BEE776BF}"/>
              </a:ext>
            </a:extLst>
          </p:cNvPr>
          <p:cNvSpPr>
            <a:spLocks noGrp="1"/>
          </p:cNvSpPr>
          <p:nvPr>
            <p:ph type="body" sz="quarter" idx="10"/>
          </p:nvPr>
        </p:nvSpPr>
        <p:spPr>
          <a:xfrm>
            <a:off x="586390" y="1434370"/>
            <a:ext cx="11018520" cy="430887"/>
          </a:xfrm>
        </p:spPr>
        <p:txBody>
          <a:bodyPr/>
          <a:lstStyle/>
          <a:p>
            <a:r>
              <a:rPr lang="es-MX" dirty="0"/>
              <a:t>Al menos tres </a:t>
            </a:r>
            <a:r>
              <a:rPr lang="es-MX" i="1" dirty="0" err="1"/>
              <a:t>layers</a:t>
            </a:r>
            <a:endParaRPr lang="es-MX" i="1" dirty="0"/>
          </a:p>
        </p:txBody>
      </p:sp>
      <p:pic>
        <p:nvPicPr>
          <p:cNvPr id="8" name="Gráfico 7">
            <a:extLst>
              <a:ext uri="{FF2B5EF4-FFF2-40B4-BE49-F238E27FC236}">
                <a16:creationId xmlns:a16="http://schemas.microsoft.com/office/drawing/2014/main" id="{AF95608B-3EEA-73E6-828D-877EEF9742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0750" y="2096029"/>
            <a:ext cx="7810500" cy="3952875"/>
          </a:xfrm>
          <a:prstGeom prst="rect">
            <a:avLst/>
          </a:prstGeom>
        </p:spPr>
      </p:pic>
    </p:spTree>
    <p:extLst>
      <p:ext uri="{BB962C8B-B14F-4D97-AF65-F5344CB8AC3E}">
        <p14:creationId xmlns:p14="http://schemas.microsoft.com/office/powerpoint/2010/main" val="12300899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4" name="Marcador de texto 3">
            <a:extLst>
              <a:ext uri="{FF2B5EF4-FFF2-40B4-BE49-F238E27FC236}">
                <a16:creationId xmlns:a16="http://schemas.microsoft.com/office/drawing/2014/main" id="{F950651D-AA94-CD6E-A5E8-EEFA82021016}"/>
              </a:ext>
            </a:extLst>
          </p:cNvPr>
          <p:cNvSpPr>
            <a:spLocks noGrp="1"/>
          </p:cNvSpPr>
          <p:nvPr>
            <p:ph type="body" sz="quarter" idx="10"/>
          </p:nvPr>
        </p:nvSpPr>
        <p:spPr>
          <a:xfrm>
            <a:off x="586390" y="1434370"/>
            <a:ext cx="11018520" cy="430887"/>
          </a:xfrm>
        </p:spPr>
        <p:txBody>
          <a:bodyPr/>
          <a:lstStyle/>
          <a:p>
            <a:endParaRPr lang="es-MX" dirty="0"/>
          </a:p>
        </p:txBody>
      </p:sp>
      <p:pic>
        <p:nvPicPr>
          <p:cNvPr id="2050" name="Picture 2" descr="Neural networks – TikZ.net">
            <a:extLst>
              <a:ext uri="{FF2B5EF4-FFF2-40B4-BE49-F238E27FC236}">
                <a16:creationId xmlns:a16="http://schemas.microsoft.com/office/drawing/2014/main" id="{0E67BF62-32A6-8FD6-B358-4534F9269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165" y="1491155"/>
            <a:ext cx="7011670" cy="500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185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pic>
        <p:nvPicPr>
          <p:cNvPr id="3074" name="Picture 2" descr="A Friendly Introduction to [Deep] Neural Networks | KNIME">
            <a:extLst>
              <a:ext uri="{FF2B5EF4-FFF2-40B4-BE49-F238E27FC236}">
                <a16:creationId xmlns:a16="http://schemas.microsoft.com/office/drawing/2014/main" id="{02968F62-F320-FF48-65D7-CEBE73B09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624" y="1389864"/>
            <a:ext cx="6782752" cy="510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824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2537210"/>
            <a:ext cx="9144000" cy="997196"/>
          </a:xfrm>
        </p:spPr>
        <p:txBody>
          <a:bodyPr/>
          <a:lstStyle/>
          <a:p>
            <a:r>
              <a:rPr lang="es-MX" dirty="0"/>
              <a:t>Vistazo a las matemáticas detrás de las redes neuronales</a:t>
            </a:r>
          </a:p>
        </p:txBody>
      </p:sp>
    </p:spTree>
    <p:extLst>
      <p:ext uri="{BB962C8B-B14F-4D97-AF65-F5344CB8AC3E}">
        <p14:creationId xmlns:p14="http://schemas.microsoft.com/office/powerpoint/2010/main" val="241332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A29D-5FC7-6EFC-DDBF-953D29407992}"/>
              </a:ext>
            </a:extLst>
          </p:cNvPr>
          <p:cNvSpPr>
            <a:spLocks noGrp="1"/>
          </p:cNvSpPr>
          <p:nvPr>
            <p:ph type="title"/>
          </p:nvPr>
        </p:nvSpPr>
        <p:spPr/>
        <p:txBody>
          <a:bodyPr/>
          <a:lstStyle/>
          <a:p>
            <a:r>
              <a:rPr lang="es-MX" dirty="0"/>
              <a:t>Operaciones con matrices y vectores</a:t>
            </a:r>
          </a:p>
        </p:txBody>
      </p:sp>
      <p:sp>
        <p:nvSpPr>
          <p:cNvPr id="8" name="Marcador de texto 7">
            <a:extLst>
              <a:ext uri="{FF2B5EF4-FFF2-40B4-BE49-F238E27FC236}">
                <a16:creationId xmlns:a16="http://schemas.microsoft.com/office/drawing/2014/main" id="{399D3E81-D2F7-F3E2-E687-6D381E7492CB}"/>
              </a:ext>
            </a:extLst>
          </p:cNvPr>
          <p:cNvSpPr>
            <a:spLocks noGrp="1"/>
          </p:cNvSpPr>
          <p:nvPr>
            <p:ph type="body" sz="quarter" idx="10"/>
          </p:nvPr>
        </p:nvSpPr>
        <p:spPr>
          <a:xfrm>
            <a:off x="586390" y="1434370"/>
            <a:ext cx="7125050" cy="4247317"/>
          </a:xfrm>
        </p:spPr>
        <p:txBody>
          <a:bodyPr/>
          <a:lstStyle/>
          <a:p>
            <a:r>
              <a:rPr lang="es-ES" b="1" dirty="0"/>
              <a:t>Número de columnas de la primera matriz debe ser igual al número de filas de la segunda matriz</a:t>
            </a:r>
            <a:endParaRPr lang="es-ES" dirty="0"/>
          </a:p>
          <a:p>
            <a:r>
              <a:rPr lang="es-ES" sz="2400" dirty="0"/>
              <a:t>Dos matrices, A y B, el número de columnas en la matriz A debe ser igual al número de filas en la matriz.</a:t>
            </a:r>
          </a:p>
          <a:p>
            <a:endParaRPr lang="es-ES" sz="2400" dirty="0"/>
          </a:p>
          <a:p>
            <a:r>
              <a:rPr lang="es-ES" b="1" dirty="0"/>
              <a:t>Orden de multiplicación</a:t>
            </a:r>
          </a:p>
          <a:p>
            <a:r>
              <a:rPr lang="es-ES" sz="2400" dirty="0"/>
              <a:t>El producto de matrices no es conmutativo, lo que significa que AB puede ser diferente de BA.</a:t>
            </a:r>
          </a:p>
        </p:txBody>
      </p:sp>
      <p:pic>
        <p:nvPicPr>
          <p:cNvPr id="1026" name="Picture 2">
            <a:extLst>
              <a:ext uri="{FF2B5EF4-FFF2-40B4-BE49-F238E27FC236}">
                <a16:creationId xmlns:a16="http://schemas.microsoft.com/office/drawing/2014/main" id="{10AAABB6-A251-9477-DF2D-54611C7FE75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7711440" y="2310763"/>
            <a:ext cx="3960736" cy="223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383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E0055-E5C0-5486-7FE3-35A8E90EE6AE}"/>
              </a:ext>
            </a:extLst>
          </p:cNvPr>
          <p:cNvSpPr>
            <a:spLocks noGrp="1"/>
          </p:cNvSpPr>
          <p:nvPr>
            <p:ph type="title"/>
          </p:nvPr>
        </p:nvSpPr>
        <p:spPr/>
        <p:txBody>
          <a:bodyPr/>
          <a:lstStyle/>
          <a:p>
            <a:r>
              <a:rPr lang="es-ES" dirty="0"/>
              <a:t>Tamaños de matrices y vectores</a:t>
            </a:r>
            <a:endParaRPr lang="es-MX" dirty="0"/>
          </a:p>
        </p:txBody>
      </p:sp>
      <p:sp>
        <p:nvSpPr>
          <p:cNvPr id="3" name="Marcador de texto 2">
            <a:extLst>
              <a:ext uri="{FF2B5EF4-FFF2-40B4-BE49-F238E27FC236}">
                <a16:creationId xmlns:a16="http://schemas.microsoft.com/office/drawing/2014/main" id="{BB6BA5C2-4724-78C0-9F7E-490AE806801D}"/>
              </a:ext>
            </a:extLst>
          </p:cNvPr>
          <p:cNvSpPr>
            <a:spLocks noGrp="1"/>
          </p:cNvSpPr>
          <p:nvPr>
            <p:ph type="body" sz="quarter" idx="10"/>
          </p:nvPr>
        </p:nvSpPr>
        <p:spPr>
          <a:xfrm>
            <a:off x="586390" y="1434370"/>
            <a:ext cx="11018520" cy="3016210"/>
          </a:xfrm>
        </p:spPr>
        <p:txBody>
          <a:bodyPr/>
          <a:lstStyle/>
          <a:p>
            <a:r>
              <a:rPr lang="es-ES" dirty="0"/>
              <a:t>La </a:t>
            </a:r>
            <a:r>
              <a:rPr lang="es-ES" b="1" dirty="0"/>
              <a:t>matriz de pesos</a:t>
            </a:r>
            <a:r>
              <a:rPr lang="es-ES" dirty="0"/>
              <a:t> debe tener:</a:t>
            </a:r>
          </a:p>
          <a:p>
            <a:pPr marL="457200" indent="-457200">
              <a:buFont typeface="Arial" panose="020B0604020202020204" pitchFamily="34" charset="0"/>
              <a:buChar char="•"/>
            </a:pPr>
            <a:r>
              <a:rPr lang="es-ES" dirty="0"/>
              <a:t>Filas igual al número de neuronas de la siguiente capa</a:t>
            </a:r>
          </a:p>
          <a:p>
            <a:pPr marL="457200" indent="-457200">
              <a:buFont typeface="Arial" panose="020B0604020202020204" pitchFamily="34" charset="0"/>
              <a:buChar char="•"/>
            </a:pPr>
            <a:r>
              <a:rPr lang="es-ES" dirty="0"/>
              <a:t>Columnas igual al número de neuronas de la capa anterior</a:t>
            </a:r>
          </a:p>
          <a:p>
            <a:pPr marL="457200" indent="-457200">
              <a:buFont typeface="Arial" panose="020B0604020202020204" pitchFamily="34" charset="0"/>
              <a:buChar char="•"/>
            </a:pPr>
            <a:endParaRPr lang="es-ES" dirty="0"/>
          </a:p>
          <a:p>
            <a:r>
              <a:rPr lang="es-ES" dirty="0"/>
              <a:t>El </a:t>
            </a:r>
            <a:r>
              <a:rPr lang="es-ES" b="1" dirty="0"/>
              <a:t>vector de </a:t>
            </a:r>
            <a:r>
              <a:rPr lang="es-ES" b="1" dirty="0" err="1"/>
              <a:t>bias</a:t>
            </a:r>
            <a:r>
              <a:rPr lang="es-ES" dirty="0"/>
              <a:t> (offset) debe tener:</a:t>
            </a:r>
          </a:p>
          <a:p>
            <a:pPr marL="457200" indent="-457200">
              <a:buFont typeface="Arial" panose="020B0604020202020204" pitchFamily="34" charset="0"/>
              <a:buChar char="•"/>
            </a:pPr>
            <a:r>
              <a:rPr lang="es-ES" dirty="0"/>
              <a:t>Numero de filas igual al número de neuronas de la capa siguiente</a:t>
            </a:r>
            <a:endParaRPr lang="es-MX" dirty="0"/>
          </a:p>
        </p:txBody>
      </p:sp>
    </p:spTree>
    <p:extLst>
      <p:ext uri="{BB962C8B-B14F-4D97-AF65-F5344CB8AC3E}">
        <p14:creationId xmlns:p14="http://schemas.microsoft.com/office/powerpoint/2010/main" val="25028771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A29D-5FC7-6EFC-DDBF-953D29407992}"/>
              </a:ext>
            </a:extLst>
          </p:cNvPr>
          <p:cNvSpPr>
            <a:spLocks noGrp="1"/>
          </p:cNvSpPr>
          <p:nvPr>
            <p:ph type="title"/>
          </p:nvPr>
        </p:nvSpPr>
        <p:spPr/>
        <p:txBody>
          <a:bodyPr/>
          <a:lstStyle/>
          <a:p>
            <a:r>
              <a:rPr lang="es-MX"/>
              <a:t>Operaciones con matrices y vectores</a:t>
            </a:r>
            <a:endParaRPr lang="es-MX" dirty="0"/>
          </a:p>
        </p:txBody>
      </p:sp>
      <p:pic>
        <p:nvPicPr>
          <p:cNvPr id="1026" name="Picture 2">
            <a:extLst>
              <a:ext uri="{FF2B5EF4-FFF2-40B4-BE49-F238E27FC236}">
                <a16:creationId xmlns:a16="http://schemas.microsoft.com/office/drawing/2014/main" id="{10AAABB6-A251-9477-DF2D-54611C7FE75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8840788" y="1152525"/>
            <a:ext cx="3351212" cy="1892300"/>
          </a:xfrm>
          <a:prstGeom prst="rect">
            <a:avLst/>
          </a:prstGeom>
          <a:noFill/>
          <a:extLst>
            <a:ext uri="{909E8E84-426E-40DD-AFC4-6F175D3DCCD1}">
              <a14:hiddenFill xmlns:a14="http://schemas.microsoft.com/office/drawing/2010/main">
                <a:solidFill>
                  <a:srgbClr val="FFFFFF"/>
                </a:solidFill>
              </a14:hiddenFill>
            </a:ext>
          </a:extLst>
        </p:spPr>
      </p:pic>
      <p:pic>
        <p:nvPicPr>
          <p:cNvPr id="3" name="Marcador de contenido 4">
            <a:extLst>
              <a:ext uri="{FF2B5EF4-FFF2-40B4-BE49-F238E27FC236}">
                <a16:creationId xmlns:a16="http://schemas.microsoft.com/office/drawing/2014/main" id="{93648409-D078-2681-488C-1AE1B4495CEE}"/>
              </a:ext>
            </a:extLst>
          </p:cNvPr>
          <p:cNvPicPr>
            <a:picLocks noChangeAspect="1"/>
          </p:cNvPicPr>
          <p:nvPr/>
        </p:nvPicPr>
        <p:blipFill>
          <a:blip r:embed="rId3"/>
          <a:stretch>
            <a:fillRect/>
          </a:stretch>
        </p:blipFill>
        <p:spPr>
          <a:xfrm>
            <a:off x="8465712" y="1292479"/>
            <a:ext cx="3350683" cy="1446886"/>
          </a:xfrm>
          <a:prstGeom prst="rect">
            <a:avLst/>
          </a:prstGeom>
        </p:spPr>
      </p:pic>
      <p:pic>
        <p:nvPicPr>
          <p:cNvPr id="4" name="Imagen 3">
            <a:extLst>
              <a:ext uri="{FF2B5EF4-FFF2-40B4-BE49-F238E27FC236}">
                <a16:creationId xmlns:a16="http://schemas.microsoft.com/office/drawing/2014/main" id="{BD01CE47-3945-681C-A075-F83CEC2E1D9A}"/>
              </a:ext>
            </a:extLst>
          </p:cNvPr>
          <p:cNvPicPr>
            <a:picLocks noChangeAspect="1"/>
          </p:cNvPicPr>
          <p:nvPr/>
        </p:nvPicPr>
        <p:blipFill>
          <a:blip r:embed="rId4"/>
          <a:stretch>
            <a:fillRect/>
          </a:stretch>
        </p:blipFill>
        <p:spPr>
          <a:xfrm>
            <a:off x="1470214" y="1721142"/>
            <a:ext cx="6289835" cy="3887178"/>
          </a:xfrm>
          <a:prstGeom prst="rect">
            <a:avLst/>
          </a:prstGeom>
        </p:spPr>
      </p:pic>
      <p:pic>
        <p:nvPicPr>
          <p:cNvPr id="5" name="Imagen 4">
            <a:extLst>
              <a:ext uri="{FF2B5EF4-FFF2-40B4-BE49-F238E27FC236}">
                <a16:creationId xmlns:a16="http://schemas.microsoft.com/office/drawing/2014/main" id="{8DFB61B5-8145-6942-272A-221CD5EEBE09}"/>
              </a:ext>
            </a:extLst>
          </p:cNvPr>
          <p:cNvPicPr>
            <a:picLocks noChangeAspect="1"/>
          </p:cNvPicPr>
          <p:nvPr/>
        </p:nvPicPr>
        <p:blipFill>
          <a:blip r:embed="rId5"/>
          <a:stretch>
            <a:fillRect/>
          </a:stretch>
        </p:blipFill>
        <p:spPr>
          <a:xfrm>
            <a:off x="8274153" y="2739365"/>
            <a:ext cx="3733800" cy="3114675"/>
          </a:xfrm>
          <a:prstGeom prst="rect">
            <a:avLst/>
          </a:prstGeom>
        </p:spPr>
      </p:pic>
    </p:spTree>
    <p:extLst>
      <p:ext uri="{BB962C8B-B14F-4D97-AF65-F5344CB8AC3E}">
        <p14:creationId xmlns:p14="http://schemas.microsoft.com/office/powerpoint/2010/main" val="33392120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4" name="Marcador de texto 3">
            <a:extLst>
              <a:ext uri="{FF2B5EF4-FFF2-40B4-BE49-F238E27FC236}">
                <a16:creationId xmlns:a16="http://schemas.microsoft.com/office/drawing/2014/main" id="{91935A9F-993B-5F2E-67A9-F5BEF7ED1594}"/>
              </a:ext>
            </a:extLst>
          </p:cNvPr>
          <p:cNvSpPr>
            <a:spLocks noGrp="1"/>
          </p:cNvSpPr>
          <p:nvPr>
            <p:ph type="body" sz="quarter" idx="10"/>
          </p:nvPr>
        </p:nvSpPr>
        <p:spPr/>
        <p:txBody>
          <a:bodyPr/>
          <a:lstStyle/>
          <a:p>
            <a:endParaRPr lang="es-MX"/>
          </a:p>
        </p:txBody>
      </p:sp>
      <p:pic>
        <p:nvPicPr>
          <p:cNvPr id="4102" name="Picture 6" descr="Programming a Deep Neural Network from Scratch using MQL Language - Neural  Networks - 26 January 2019 - Traders' Blogs">
            <a:extLst>
              <a:ext uri="{FF2B5EF4-FFF2-40B4-BE49-F238E27FC236}">
                <a16:creationId xmlns:a16="http://schemas.microsoft.com/office/drawing/2014/main" id="{72B11612-1DB9-B7C8-C8D8-7DCABE1B9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90" y="1357110"/>
            <a:ext cx="8241030" cy="504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4315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86A63E-C7BE-1412-C3F2-C2DA3B5F4BFD}"/>
              </a:ext>
            </a:extLst>
          </p:cNvPr>
          <p:cNvSpPr>
            <a:spLocks noGrp="1"/>
          </p:cNvSpPr>
          <p:nvPr>
            <p:ph type="title"/>
          </p:nvPr>
        </p:nvSpPr>
        <p:spPr/>
        <p:txBody>
          <a:bodyPr/>
          <a:lstStyle/>
          <a:p>
            <a:r>
              <a:rPr lang="es-MX" dirty="0"/>
              <a:t>Regresión logística</a:t>
            </a:r>
          </a:p>
        </p:txBody>
      </p:sp>
      <p:sp>
        <p:nvSpPr>
          <p:cNvPr id="4" name="Marcador de texto 3">
            <a:extLst>
              <a:ext uri="{FF2B5EF4-FFF2-40B4-BE49-F238E27FC236}">
                <a16:creationId xmlns:a16="http://schemas.microsoft.com/office/drawing/2014/main" id="{FB9A1678-543A-5525-959B-2F4FB579F52A}"/>
              </a:ext>
            </a:extLst>
          </p:cNvPr>
          <p:cNvSpPr>
            <a:spLocks noGrp="1"/>
          </p:cNvSpPr>
          <p:nvPr>
            <p:ph type="body" sz="quarter" idx="10"/>
          </p:nvPr>
        </p:nvSpPr>
        <p:spPr>
          <a:xfrm>
            <a:off x="586390" y="1434370"/>
            <a:ext cx="5756537" cy="4222694"/>
          </a:xfrm>
        </p:spPr>
        <p:txBody>
          <a:bodyPr/>
          <a:lstStyle/>
          <a:p>
            <a:r>
              <a:rPr lang="es-ES" dirty="0"/>
              <a:t>Modelo estadístico utilizado para la clasificación y predicción de variables categóricas.</a:t>
            </a:r>
          </a:p>
          <a:p>
            <a:endParaRPr lang="es-ES" dirty="0"/>
          </a:p>
          <a:p>
            <a:r>
              <a:rPr lang="es-ES" dirty="0"/>
              <a:t>Especialmente empleado en problemas de clasificación binaria.</a:t>
            </a:r>
          </a:p>
          <a:p>
            <a:endParaRPr lang="es-ES" dirty="0"/>
          </a:p>
          <a:p>
            <a:r>
              <a:rPr lang="es-ES" dirty="0"/>
              <a:t>Utilizado para problemas de clasificación, no de regresión.</a:t>
            </a:r>
          </a:p>
        </p:txBody>
      </p:sp>
      <p:pic>
        <p:nvPicPr>
          <p:cNvPr id="3074" name="Picture 2">
            <a:extLst>
              <a:ext uri="{FF2B5EF4-FFF2-40B4-BE49-F238E27FC236}">
                <a16:creationId xmlns:a16="http://schemas.microsoft.com/office/drawing/2014/main" id="{855220EA-D781-C877-3110-7D170B02EC6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528785" y="1787560"/>
            <a:ext cx="5076825" cy="351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213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31BB1-26A8-1984-625B-82B4B886B05E}"/>
              </a:ext>
            </a:extLst>
          </p:cNvPr>
          <p:cNvSpPr>
            <a:spLocks noGrp="1"/>
          </p:cNvSpPr>
          <p:nvPr>
            <p:ph type="title"/>
          </p:nvPr>
        </p:nvSpPr>
        <p:spPr/>
        <p:txBody>
          <a:bodyPr/>
          <a:lstStyle/>
          <a:p>
            <a:r>
              <a:rPr lang="es-MX" dirty="0"/>
              <a:t>Función sigmoide</a:t>
            </a:r>
          </a:p>
        </p:txBody>
      </p:sp>
      <p:sp>
        <p:nvSpPr>
          <p:cNvPr id="3" name="Marcador de texto 2">
            <a:extLst>
              <a:ext uri="{FF2B5EF4-FFF2-40B4-BE49-F238E27FC236}">
                <a16:creationId xmlns:a16="http://schemas.microsoft.com/office/drawing/2014/main" id="{7EB7EFD5-C3E4-5036-9CC3-C071B54548F5}"/>
              </a:ext>
            </a:extLst>
          </p:cNvPr>
          <p:cNvSpPr>
            <a:spLocks noGrp="1"/>
          </p:cNvSpPr>
          <p:nvPr>
            <p:ph type="body" sz="quarter" idx="10"/>
          </p:nvPr>
        </p:nvSpPr>
        <p:spPr>
          <a:xfrm>
            <a:off x="586390" y="1434370"/>
            <a:ext cx="11018520" cy="861774"/>
          </a:xfrm>
        </p:spPr>
        <p:txBody>
          <a:bodyPr/>
          <a:lstStyle/>
          <a:p>
            <a:r>
              <a:rPr lang="es-ES" dirty="0"/>
              <a:t>Empleada para transformar una combinación lineal de variables predictoras en un valor entre 0 y 1.</a:t>
            </a:r>
            <a:endParaRPr lang="es-MX" dirty="0"/>
          </a:p>
        </p:txBody>
      </p:sp>
      <p:pic>
        <p:nvPicPr>
          <p:cNvPr id="2050" name="Picture 2">
            <a:extLst>
              <a:ext uri="{FF2B5EF4-FFF2-40B4-BE49-F238E27FC236}">
                <a16:creationId xmlns:a16="http://schemas.microsoft.com/office/drawing/2014/main" id="{D1254949-C822-1828-F8FB-44E947D5C87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752354" y="2719316"/>
            <a:ext cx="5147233" cy="34274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6D18937-9917-F210-1CFA-4366BACBA1E4}"/>
                  </a:ext>
                </a:extLst>
              </p:cNvPr>
              <p:cNvSpPr txBox="1"/>
              <p:nvPr/>
            </p:nvSpPr>
            <p:spPr>
              <a:xfrm>
                <a:off x="6292415" y="3622719"/>
                <a:ext cx="4009368" cy="116679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4000" b="0" i="1" smtClean="0">
                          <a:gradFill>
                            <a:gsLst>
                              <a:gs pos="2917">
                                <a:schemeClr val="tx1"/>
                              </a:gs>
                              <a:gs pos="30000">
                                <a:schemeClr val="tx1"/>
                              </a:gs>
                            </a:gsLst>
                            <a:lin ang="5400000" scaled="0"/>
                          </a:gradFill>
                          <a:latin typeface="Cambria Math" panose="02040503050406030204" pitchFamily="18" charset="0"/>
                        </a:rPr>
                        <m:t>𝑆</m:t>
                      </m:r>
                      <m:d>
                        <m:dPr>
                          <m:ctrlPr>
                            <a:rPr lang="es-MX" sz="4000" b="0" i="1" smtClean="0">
                              <a:gradFill>
                                <a:gsLst>
                                  <a:gs pos="2917">
                                    <a:schemeClr val="tx1"/>
                                  </a:gs>
                                  <a:gs pos="30000">
                                    <a:schemeClr val="tx1"/>
                                  </a:gs>
                                </a:gsLst>
                                <a:lin ang="5400000" scaled="0"/>
                              </a:gradFill>
                              <a:latin typeface="Cambria Math" panose="02040503050406030204" pitchFamily="18" charset="0"/>
                            </a:rPr>
                          </m:ctrlPr>
                        </m:dPr>
                        <m:e>
                          <m:r>
                            <a:rPr lang="es-MX" sz="4000" b="0" i="1" smtClean="0">
                              <a:gradFill>
                                <a:gsLst>
                                  <a:gs pos="2917">
                                    <a:schemeClr val="tx1"/>
                                  </a:gs>
                                  <a:gs pos="30000">
                                    <a:schemeClr val="tx1"/>
                                  </a:gs>
                                </a:gsLst>
                                <a:lin ang="5400000" scaled="0"/>
                              </a:gradFill>
                              <a:latin typeface="Cambria Math" panose="02040503050406030204" pitchFamily="18" charset="0"/>
                            </a:rPr>
                            <m:t>𝑥</m:t>
                          </m:r>
                        </m:e>
                      </m:d>
                      <m:r>
                        <a:rPr lang="es-MX" sz="4000" b="0" i="1" smtClean="0">
                          <a:gradFill>
                            <a:gsLst>
                              <a:gs pos="2917">
                                <a:schemeClr val="tx1"/>
                              </a:gs>
                              <a:gs pos="30000">
                                <a:schemeClr val="tx1"/>
                              </a:gs>
                            </a:gsLst>
                            <a:lin ang="5400000" scaled="0"/>
                          </a:gradFill>
                          <a:latin typeface="Cambria Math" panose="02040503050406030204" pitchFamily="18" charset="0"/>
                        </a:rPr>
                        <m:t>=</m:t>
                      </m:r>
                      <m:f>
                        <m:fPr>
                          <m:ctrlPr>
                            <a:rPr lang="es-MX" sz="4000" b="0" i="1" smtClean="0">
                              <a:gradFill>
                                <a:gsLst>
                                  <a:gs pos="2917">
                                    <a:schemeClr val="tx1"/>
                                  </a:gs>
                                  <a:gs pos="30000">
                                    <a:schemeClr val="tx1"/>
                                  </a:gs>
                                </a:gsLst>
                                <a:lin ang="5400000" scaled="0"/>
                              </a:gradFill>
                              <a:latin typeface="Cambria Math" panose="02040503050406030204" pitchFamily="18" charset="0"/>
                            </a:rPr>
                          </m:ctrlPr>
                        </m:fPr>
                        <m:num>
                          <m:r>
                            <a:rPr lang="es-MX" sz="4000" b="0" i="1" smtClean="0">
                              <a:gradFill>
                                <a:gsLst>
                                  <a:gs pos="2917">
                                    <a:schemeClr val="tx1"/>
                                  </a:gs>
                                  <a:gs pos="30000">
                                    <a:schemeClr val="tx1"/>
                                  </a:gs>
                                </a:gsLst>
                                <a:lin ang="5400000" scaled="0"/>
                              </a:gradFill>
                              <a:latin typeface="Cambria Math" panose="02040503050406030204" pitchFamily="18" charset="0"/>
                            </a:rPr>
                            <m:t>1</m:t>
                          </m:r>
                        </m:num>
                        <m:den>
                          <m:r>
                            <a:rPr lang="es-MX" sz="4000" b="0" i="1" smtClean="0">
                              <a:gradFill>
                                <a:gsLst>
                                  <a:gs pos="2917">
                                    <a:schemeClr val="tx1"/>
                                  </a:gs>
                                  <a:gs pos="30000">
                                    <a:schemeClr val="tx1"/>
                                  </a:gs>
                                </a:gsLst>
                                <a:lin ang="5400000" scaled="0"/>
                              </a:gradFill>
                              <a:latin typeface="Cambria Math" panose="02040503050406030204" pitchFamily="18" charset="0"/>
                            </a:rPr>
                            <m:t>1+</m:t>
                          </m:r>
                          <m:sSup>
                            <m:sSupPr>
                              <m:ctrlPr>
                                <a:rPr lang="es-MX" sz="4000" b="0" i="1" smtClean="0">
                                  <a:gradFill>
                                    <a:gsLst>
                                      <a:gs pos="2917">
                                        <a:schemeClr val="tx1"/>
                                      </a:gs>
                                      <a:gs pos="30000">
                                        <a:schemeClr val="tx1"/>
                                      </a:gs>
                                    </a:gsLst>
                                    <a:lin ang="5400000" scaled="0"/>
                                  </a:gradFill>
                                  <a:latin typeface="Cambria Math" panose="02040503050406030204" pitchFamily="18" charset="0"/>
                                </a:rPr>
                              </m:ctrlPr>
                            </m:sSupPr>
                            <m:e>
                              <m:r>
                                <a:rPr lang="es-MX" sz="4000" b="0" i="1" smtClean="0">
                                  <a:gradFill>
                                    <a:gsLst>
                                      <a:gs pos="2917">
                                        <a:schemeClr val="tx1"/>
                                      </a:gs>
                                      <a:gs pos="30000">
                                        <a:schemeClr val="tx1"/>
                                      </a:gs>
                                    </a:gsLst>
                                    <a:lin ang="5400000" scaled="0"/>
                                  </a:gradFill>
                                  <a:latin typeface="Cambria Math" panose="02040503050406030204" pitchFamily="18" charset="0"/>
                                </a:rPr>
                                <m:t>𝑒</m:t>
                              </m:r>
                            </m:e>
                            <m:sup>
                              <m:r>
                                <a:rPr lang="es-MX" sz="4000" b="0" i="1" smtClean="0">
                                  <a:gradFill>
                                    <a:gsLst>
                                      <a:gs pos="2917">
                                        <a:schemeClr val="tx1"/>
                                      </a:gs>
                                      <a:gs pos="30000">
                                        <a:schemeClr val="tx1"/>
                                      </a:gs>
                                    </a:gsLst>
                                    <a:lin ang="5400000" scaled="0"/>
                                  </a:gradFill>
                                  <a:latin typeface="Cambria Math" panose="02040503050406030204" pitchFamily="18" charset="0"/>
                                </a:rPr>
                                <m:t>−</m:t>
                              </m:r>
                              <m:r>
                                <a:rPr lang="es-MX" sz="4000" b="0" i="1" smtClean="0">
                                  <a:gradFill>
                                    <a:gsLst>
                                      <a:gs pos="2917">
                                        <a:schemeClr val="tx1"/>
                                      </a:gs>
                                      <a:gs pos="30000">
                                        <a:schemeClr val="tx1"/>
                                      </a:gs>
                                    </a:gsLst>
                                    <a:lin ang="5400000" scaled="0"/>
                                  </a:gradFill>
                                  <a:latin typeface="Cambria Math" panose="02040503050406030204" pitchFamily="18" charset="0"/>
                                </a:rPr>
                                <m:t>𝑥</m:t>
                              </m:r>
                            </m:sup>
                          </m:sSup>
                        </m:den>
                      </m:f>
                    </m:oMath>
                  </m:oMathPara>
                </a14:m>
                <a:endParaRPr lang="es-MX" sz="4000" dirty="0" err="1">
                  <a:gradFill>
                    <a:gsLst>
                      <a:gs pos="2917">
                        <a:schemeClr val="tx1"/>
                      </a:gs>
                      <a:gs pos="30000">
                        <a:schemeClr val="tx1"/>
                      </a:gs>
                    </a:gsLst>
                    <a:lin ang="5400000" scaled="0"/>
                  </a:gradFill>
                </a:endParaRPr>
              </a:p>
            </p:txBody>
          </p:sp>
        </mc:Choice>
        <mc:Fallback xmlns="">
          <p:sp>
            <p:nvSpPr>
              <p:cNvPr id="4" name="CuadroTexto 3">
                <a:extLst>
                  <a:ext uri="{FF2B5EF4-FFF2-40B4-BE49-F238E27FC236}">
                    <a16:creationId xmlns:a16="http://schemas.microsoft.com/office/drawing/2014/main" id="{D6D18937-9917-F210-1CFA-4366BACBA1E4}"/>
                  </a:ext>
                </a:extLst>
              </p:cNvPr>
              <p:cNvSpPr txBox="1">
                <a:spLocks noRot="1" noChangeAspect="1" noMove="1" noResize="1" noEditPoints="1" noAdjustHandles="1" noChangeArrowheads="1" noChangeShapeType="1" noTextEdit="1"/>
              </p:cNvSpPr>
              <p:nvPr/>
            </p:nvSpPr>
            <p:spPr>
              <a:xfrm>
                <a:off x="6292415" y="3622719"/>
                <a:ext cx="4009368" cy="1166794"/>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004182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32484"/>
            <a:ext cx="10995736" cy="1107996"/>
          </a:xfrm>
        </p:spPr>
        <p:txBody>
          <a:bodyPr/>
          <a:lstStyle/>
          <a:p>
            <a:r>
              <a:rPr lang="es-ES" dirty="0"/>
              <a:t>Introducción a las redes neuronales con Python y NumPy:</a:t>
            </a:r>
            <a:endParaRPr lang="en-US" dirty="0"/>
          </a:p>
        </p:txBody>
      </p:sp>
      <p:sp>
        <p:nvSpPr>
          <p:cNvPr id="5" name="Text Placeholder 4"/>
          <p:cNvSpPr>
            <a:spLocks noGrp="1"/>
          </p:cNvSpPr>
          <p:nvPr>
            <p:ph type="body" sz="quarter" idx="4294967295"/>
          </p:nvPr>
        </p:nvSpPr>
        <p:spPr>
          <a:xfrm>
            <a:off x="584200" y="3654623"/>
            <a:ext cx="11025188" cy="307777"/>
          </a:xfrm>
        </p:spPr>
        <p:txBody>
          <a:bodyPr/>
          <a:lstStyle/>
          <a:p>
            <a:r>
              <a:rPr lang="en-US" dirty="0"/>
              <a:t>Subtitle or speaker name</a:t>
            </a:r>
          </a:p>
        </p:txBody>
      </p:sp>
      <p:sp>
        <p:nvSpPr>
          <p:cNvPr id="3" name="CuadroTexto 2">
            <a:extLst>
              <a:ext uri="{FF2B5EF4-FFF2-40B4-BE49-F238E27FC236}">
                <a16:creationId xmlns:a16="http://schemas.microsoft.com/office/drawing/2014/main" id="{E70A0530-095D-DFA6-54E3-06AC4B94C22E}"/>
              </a:ext>
            </a:extLst>
          </p:cNvPr>
          <p:cNvSpPr txBox="1"/>
          <p:nvPr/>
        </p:nvSpPr>
        <p:spPr>
          <a:xfrm>
            <a:off x="568680" y="3640140"/>
            <a:ext cx="5513388" cy="954107"/>
          </a:xfrm>
          <a:prstGeom prst="rect">
            <a:avLst/>
          </a:prstGeom>
          <a:noFill/>
        </p:spPr>
        <p:txBody>
          <a:bodyPr wrap="square">
            <a:spAutoFit/>
          </a:bodyPr>
          <a:lstStyle/>
          <a:p>
            <a:r>
              <a:rPr lang="es-ES" sz="2800" dirty="0">
                <a:solidFill>
                  <a:schemeClr val="bg1"/>
                </a:solidFill>
              </a:rPr>
              <a:t>Construcción de una red neuronal paso a paso.</a:t>
            </a:r>
            <a:endParaRPr lang="es-MX" sz="2800" dirty="0">
              <a:solidFill>
                <a:schemeClr val="bg1"/>
              </a:solidFill>
            </a:endParaRPr>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err="1"/>
              <a:t>Función</a:t>
            </a:r>
            <a:r>
              <a:rPr lang="en-US" dirty="0"/>
              <a:t> de </a:t>
            </a:r>
            <a:r>
              <a:rPr lang="en-US" dirty="0" err="1"/>
              <a:t>activación</a:t>
            </a:r>
            <a:r>
              <a:rPr lang="en-US" dirty="0"/>
              <a:t> </a:t>
            </a:r>
            <a:r>
              <a:rPr lang="en-US" dirty="0" err="1"/>
              <a:t>Relu</a:t>
            </a:r>
            <a:br>
              <a:rPr lang="en-US" dirty="0"/>
            </a:br>
            <a:r>
              <a:rPr lang="en-US" sz="2000" spc="0" dirty="0"/>
              <a:t>Rectified Linear Unit</a:t>
            </a:r>
            <a:endParaRPr lang="en-US" sz="2000" dirty="0"/>
          </a:p>
        </p:txBody>
      </p:sp>
      <p:sp>
        <p:nvSpPr>
          <p:cNvPr id="3" name="Text Placeholder 2"/>
          <p:cNvSpPr>
            <a:spLocks noGrp="1"/>
          </p:cNvSpPr>
          <p:nvPr>
            <p:ph type="body" sz="quarter" idx="10"/>
          </p:nvPr>
        </p:nvSpPr>
        <p:spPr>
          <a:xfrm>
            <a:off x="586390" y="2019300"/>
            <a:ext cx="11018520" cy="861774"/>
          </a:xfrm>
        </p:spPr>
        <p:txBody>
          <a:bodyPr/>
          <a:lstStyle/>
          <a:p>
            <a:r>
              <a:rPr lang="es-ES" dirty="0"/>
              <a:t>Se usa principalmente en capas ocultas de redes neuronales para introducir no linealidad en el modelo.</a:t>
            </a:r>
            <a:endParaRPr lang="en-US"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FF9C40BF-B1FC-EBB1-F93D-B628379BD5C0}"/>
                  </a:ext>
                </a:extLst>
              </p:cNvPr>
              <p:cNvSpPr txBox="1"/>
              <p:nvPr/>
            </p:nvSpPr>
            <p:spPr>
              <a:xfrm>
                <a:off x="6424622" y="4419559"/>
                <a:ext cx="4009368" cy="615553"/>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4000" b="0" i="1" smtClean="0">
                          <a:gradFill>
                            <a:gsLst>
                              <a:gs pos="2917">
                                <a:schemeClr val="tx1"/>
                              </a:gs>
                              <a:gs pos="30000">
                                <a:schemeClr val="tx1"/>
                              </a:gs>
                            </a:gsLst>
                            <a:lin ang="5400000" scaled="0"/>
                          </a:gradFill>
                          <a:latin typeface="Cambria Math" panose="02040503050406030204" pitchFamily="18" charset="0"/>
                        </a:rPr>
                        <m:t>𝑓</m:t>
                      </m:r>
                      <m:d>
                        <m:dPr>
                          <m:ctrlPr>
                            <a:rPr lang="es-MX" sz="4000" b="0" i="1" smtClean="0">
                              <a:gradFill>
                                <a:gsLst>
                                  <a:gs pos="2917">
                                    <a:schemeClr val="tx1"/>
                                  </a:gs>
                                  <a:gs pos="30000">
                                    <a:schemeClr val="tx1"/>
                                  </a:gs>
                                </a:gsLst>
                                <a:lin ang="5400000" scaled="0"/>
                              </a:gradFill>
                              <a:latin typeface="Cambria Math" panose="02040503050406030204" pitchFamily="18" charset="0"/>
                            </a:rPr>
                          </m:ctrlPr>
                        </m:dPr>
                        <m:e>
                          <m:r>
                            <a:rPr lang="es-MX" sz="4000" b="0" i="1" smtClean="0">
                              <a:gradFill>
                                <a:gsLst>
                                  <a:gs pos="2917">
                                    <a:schemeClr val="tx1"/>
                                  </a:gs>
                                  <a:gs pos="30000">
                                    <a:schemeClr val="tx1"/>
                                  </a:gs>
                                </a:gsLst>
                                <a:lin ang="5400000" scaled="0"/>
                              </a:gradFill>
                              <a:latin typeface="Cambria Math" panose="02040503050406030204" pitchFamily="18" charset="0"/>
                            </a:rPr>
                            <m:t>𝑥</m:t>
                          </m:r>
                        </m:e>
                      </m:d>
                      <m:r>
                        <a:rPr lang="es-MX" sz="4000" b="0" i="1" smtClean="0">
                          <a:gradFill>
                            <a:gsLst>
                              <a:gs pos="2917">
                                <a:schemeClr val="tx1"/>
                              </a:gs>
                              <a:gs pos="30000">
                                <a:schemeClr val="tx1"/>
                              </a:gs>
                            </a:gsLst>
                            <a:lin ang="5400000" scaled="0"/>
                          </a:gradFill>
                          <a:latin typeface="Cambria Math" panose="02040503050406030204" pitchFamily="18" charset="0"/>
                        </a:rPr>
                        <m:t>=</m:t>
                      </m:r>
                      <m:func>
                        <m:funcPr>
                          <m:ctrlPr>
                            <a:rPr lang="es-MX" sz="4000" b="0" i="1" smtClean="0">
                              <a:gradFill>
                                <a:gsLst>
                                  <a:gs pos="2917">
                                    <a:schemeClr val="tx1"/>
                                  </a:gs>
                                  <a:gs pos="30000">
                                    <a:schemeClr val="tx1"/>
                                  </a:gs>
                                </a:gsLst>
                                <a:lin ang="5400000" scaled="0"/>
                              </a:gradFill>
                              <a:latin typeface="Cambria Math" panose="02040503050406030204" pitchFamily="18" charset="0"/>
                            </a:rPr>
                          </m:ctrlPr>
                        </m:funcPr>
                        <m:fName>
                          <m:r>
                            <m:rPr>
                              <m:sty m:val="p"/>
                            </m:rPr>
                            <a:rPr lang="es-MX" sz="4000" b="0" i="0" smtClean="0">
                              <a:gradFill>
                                <a:gsLst>
                                  <a:gs pos="2917">
                                    <a:schemeClr val="tx1"/>
                                  </a:gs>
                                  <a:gs pos="30000">
                                    <a:schemeClr val="tx1"/>
                                  </a:gs>
                                </a:gsLst>
                                <a:lin ang="5400000" scaled="0"/>
                              </a:gradFill>
                              <a:latin typeface="Cambria Math" panose="02040503050406030204" pitchFamily="18" charset="0"/>
                            </a:rPr>
                            <m:t>max</m:t>
                          </m:r>
                        </m:fName>
                        <m:e>
                          <m:r>
                            <a:rPr lang="es-MX" sz="4000" b="0" i="1" smtClean="0">
                              <a:gradFill>
                                <a:gsLst>
                                  <a:gs pos="2917">
                                    <a:schemeClr val="tx1"/>
                                  </a:gs>
                                  <a:gs pos="30000">
                                    <a:schemeClr val="tx1"/>
                                  </a:gs>
                                </a:gsLst>
                                <a:lin ang="5400000" scaled="0"/>
                              </a:gradFill>
                              <a:latin typeface="Cambria Math" panose="02040503050406030204" pitchFamily="18" charset="0"/>
                            </a:rPr>
                            <m:t>(0,</m:t>
                          </m:r>
                          <m:r>
                            <a:rPr lang="es-MX" sz="4000" b="0" i="1" smtClean="0">
                              <a:gradFill>
                                <a:gsLst>
                                  <a:gs pos="2917">
                                    <a:schemeClr val="tx1"/>
                                  </a:gs>
                                  <a:gs pos="30000">
                                    <a:schemeClr val="tx1"/>
                                  </a:gs>
                                </a:gsLst>
                                <a:lin ang="5400000" scaled="0"/>
                              </a:gradFill>
                              <a:latin typeface="Cambria Math" panose="02040503050406030204" pitchFamily="18" charset="0"/>
                            </a:rPr>
                            <m:t>𝑥</m:t>
                          </m:r>
                          <m:r>
                            <a:rPr lang="es-MX" sz="4000" b="0" i="1" smtClean="0">
                              <a:gradFill>
                                <a:gsLst>
                                  <a:gs pos="2917">
                                    <a:schemeClr val="tx1"/>
                                  </a:gs>
                                  <a:gs pos="30000">
                                    <a:schemeClr val="tx1"/>
                                  </a:gs>
                                </a:gsLst>
                                <a:lin ang="5400000" scaled="0"/>
                              </a:gradFill>
                              <a:latin typeface="Cambria Math" panose="02040503050406030204" pitchFamily="18" charset="0"/>
                            </a:rPr>
                            <m:t>)</m:t>
                          </m:r>
                        </m:e>
                      </m:func>
                    </m:oMath>
                  </m:oMathPara>
                </a14:m>
                <a:endParaRPr lang="es-MX" sz="4000" dirty="0" err="1">
                  <a:gradFill>
                    <a:gsLst>
                      <a:gs pos="2917">
                        <a:schemeClr val="tx1"/>
                      </a:gs>
                      <a:gs pos="30000">
                        <a:schemeClr val="tx1"/>
                      </a:gs>
                    </a:gsLst>
                    <a:lin ang="5400000" scaled="0"/>
                  </a:gradFill>
                </a:endParaRPr>
              </a:p>
            </p:txBody>
          </p:sp>
        </mc:Choice>
        <mc:Fallback xmlns="">
          <p:sp>
            <p:nvSpPr>
              <p:cNvPr id="4" name="CuadroTexto 3">
                <a:extLst>
                  <a:ext uri="{FF2B5EF4-FFF2-40B4-BE49-F238E27FC236}">
                    <a16:creationId xmlns:a16="http://schemas.microsoft.com/office/drawing/2014/main" id="{FF9C40BF-B1FC-EBB1-F93D-B628379BD5C0}"/>
                  </a:ext>
                </a:extLst>
              </p:cNvPr>
              <p:cNvSpPr txBox="1">
                <a:spLocks noRot="1" noChangeAspect="1" noMove="1" noResize="1" noEditPoints="1" noAdjustHandles="1" noChangeArrowheads="1" noChangeShapeType="1" noTextEdit="1"/>
              </p:cNvSpPr>
              <p:nvPr/>
            </p:nvSpPr>
            <p:spPr>
              <a:xfrm>
                <a:off x="6424622" y="4419559"/>
                <a:ext cx="4009368" cy="615553"/>
              </a:xfrm>
              <a:prstGeom prst="rect">
                <a:avLst/>
              </a:prstGeom>
              <a:blipFill>
                <a:blip r:embed="rId3"/>
                <a:stretch>
                  <a:fillRect/>
                </a:stretch>
              </a:blipFill>
            </p:spPr>
            <p:txBody>
              <a:bodyPr/>
              <a:lstStyle/>
              <a:p>
                <a:r>
                  <a:rPr lang="es-MX">
                    <a:noFill/>
                  </a:rPr>
                  <a:t> </a:t>
                </a:r>
              </a:p>
            </p:txBody>
          </p:sp>
        </mc:Fallback>
      </mc:AlternateContent>
      <p:pic>
        <p:nvPicPr>
          <p:cNvPr id="5" name="Picture 2" descr="ReLU函数代码实现 - 灰信网（软件开发博客聚合）">
            <a:extLst>
              <a:ext uri="{FF2B5EF4-FFF2-40B4-BE49-F238E27FC236}">
                <a16:creationId xmlns:a16="http://schemas.microsoft.com/office/drawing/2014/main" id="{28741D21-F4FC-532B-2F41-BF556FE3A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823" y="3223823"/>
            <a:ext cx="4009368" cy="300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3035808"/>
            <a:ext cx="9144000" cy="498598"/>
          </a:xfrm>
        </p:spPr>
        <p:txBody>
          <a:bodyPr/>
          <a:lstStyle/>
          <a:p>
            <a:r>
              <a:rPr lang="es-MX" dirty="0"/>
              <a:t>Entrenamiento de la red</a:t>
            </a:r>
          </a:p>
        </p:txBody>
      </p:sp>
    </p:spTree>
    <p:extLst>
      <p:ext uri="{BB962C8B-B14F-4D97-AF65-F5344CB8AC3E}">
        <p14:creationId xmlns:p14="http://schemas.microsoft.com/office/powerpoint/2010/main" val="385094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06E71-61A1-9ED8-1ADA-6487374FE73A}"/>
              </a:ext>
            </a:extLst>
          </p:cNvPr>
          <p:cNvSpPr>
            <a:spLocks noGrp="1"/>
          </p:cNvSpPr>
          <p:nvPr>
            <p:ph type="title"/>
          </p:nvPr>
        </p:nvSpPr>
        <p:spPr/>
        <p:txBody>
          <a:bodyPr/>
          <a:lstStyle/>
          <a:p>
            <a:r>
              <a:rPr lang="es-MX" dirty="0"/>
              <a:t>Train Set, Dev Set, Test Set</a:t>
            </a:r>
          </a:p>
        </p:txBody>
      </p:sp>
      <p:sp>
        <p:nvSpPr>
          <p:cNvPr id="3" name="Marcador de texto 2">
            <a:extLst>
              <a:ext uri="{FF2B5EF4-FFF2-40B4-BE49-F238E27FC236}">
                <a16:creationId xmlns:a16="http://schemas.microsoft.com/office/drawing/2014/main" id="{687A8EF2-23A9-C293-B8C8-584340933D9B}"/>
              </a:ext>
            </a:extLst>
          </p:cNvPr>
          <p:cNvSpPr>
            <a:spLocks noGrp="1"/>
          </p:cNvSpPr>
          <p:nvPr>
            <p:ph type="body" sz="quarter" idx="10"/>
          </p:nvPr>
        </p:nvSpPr>
        <p:spPr>
          <a:xfrm>
            <a:off x="584200" y="1435497"/>
            <a:ext cx="11018520" cy="1982081"/>
          </a:xfrm>
        </p:spPr>
        <p:txBody>
          <a:bodyPr/>
          <a:lstStyle/>
          <a:p>
            <a:pPr marL="0" indent="0">
              <a:buNone/>
            </a:pPr>
            <a:r>
              <a:rPr lang="es-MX" dirty="0"/>
              <a:t>Los conjuntos de datos se deben dividir en tres partes:</a:t>
            </a:r>
          </a:p>
          <a:p>
            <a:r>
              <a:rPr lang="es-MX" dirty="0"/>
              <a:t>Conjunto de Entrenamiento (Train Set)</a:t>
            </a:r>
          </a:p>
          <a:p>
            <a:r>
              <a:rPr lang="es-ES" dirty="0"/>
              <a:t>Conjunto de Validación (Dev Set o </a:t>
            </a:r>
            <a:r>
              <a:rPr lang="es-ES" dirty="0" err="1"/>
              <a:t>Validation</a:t>
            </a:r>
            <a:r>
              <a:rPr lang="es-ES" dirty="0"/>
              <a:t> Set)</a:t>
            </a:r>
          </a:p>
          <a:p>
            <a:r>
              <a:rPr lang="es-ES" dirty="0"/>
              <a:t>Conjunto de Prueba (Test Set)</a:t>
            </a:r>
            <a:endParaRPr lang="es-MX" dirty="0"/>
          </a:p>
        </p:txBody>
      </p:sp>
      <p:grpSp>
        <p:nvGrpSpPr>
          <p:cNvPr id="14" name="Grupo 13">
            <a:extLst>
              <a:ext uri="{FF2B5EF4-FFF2-40B4-BE49-F238E27FC236}">
                <a16:creationId xmlns:a16="http://schemas.microsoft.com/office/drawing/2014/main" id="{2B4DABB1-6756-15F8-9BA8-92A3B2564A18}"/>
              </a:ext>
            </a:extLst>
          </p:cNvPr>
          <p:cNvGrpSpPr/>
          <p:nvPr/>
        </p:nvGrpSpPr>
        <p:grpSpPr>
          <a:xfrm>
            <a:off x="1203768" y="3717616"/>
            <a:ext cx="10075440" cy="1917114"/>
            <a:chOff x="584200" y="3599727"/>
            <a:chExt cx="11314575" cy="2152891"/>
          </a:xfrm>
        </p:grpSpPr>
        <p:sp>
          <p:nvSpPr>
            <p:cNvPr id="13" name="Rectángulo: esquinas redondeadas 12">
              <a:extLst>
                <a:ext uri="{FF2B5EF4-FFF2-40B4-BE49-F238E27FC236}">
                  <a16:creationId xmlns:a16="http://schemas.microsoft.com/office/drawing/2014/main" id="{5D01784C-BE82-18D5-A0D7-155A43BA5D1D}"/>
                </a:ext>
              </a:extLst>
            </p:cNvPr>
            <p:cNvSpPr/>
            <p:nvPr/>
          </p:nvSpPr>
          <p:spPr bwMode="auto">
            <a:xfrm>
              <a:off x="584200" y="3599727"/>
              <a:ext cx="11314575" cy="2152891"/>
            </a:xfrm>
            <a:prstGeom prst="roundRect">
              <a:avLst>
                <a:gd name="adj" fmla="val 6156"/>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CD0BB837-F09E-E123-C5EC-918D5B4A8925}"/>
                </a:ext>
              </a:extLst>
            </p:cNvPr>
            <p:cNvSpPr/>
            <p:nvPr/>
          </p:nvSpPr>
          <p:spPr bwMode="auto">
            <a:xfrm>
              <a:off x="829733" y="3962400"/>
              <a:ext cx="6388195" cy="829734"/>
            </a:xfrm>
            <a:prstGeom prst="rect">
              <a:avLst/>
            </a:prstGeom>
            <a:ln>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ángulo 4">
              <a:extLst>
                <a:ext uri="{FF2B5EF4-FFF2-40B4-BE49-F238E27FC236}">
                  <a16:creationId xmlns:a16="http://schemas.microsoft.com/office/drawing/2014/main" id="{AE58748B-2025-47B6-1A97-2F29B1F0CBB3}"/>
                </a:ext>
              </a:extLst>
            </p:cNvPr>
            <p:cNvSpPr/>
            <p:nvPr/>
          </p:nvSpPr>
          <p:spPr bwMode="auto">
            <a:xfrm>
              <a:off x="7194690" y="3962400"/>
              <a:ext cx="2015068" cy="829734"/>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ángulo 5">
              <a:extLst>
                <a:ext uri="{FF2B5EF4-FFF2-40B4-BE49-F238E27FC236}">
                  <a16:creationId xmlns:a16="http://schemas.microsoft.com/office/drawing/2014/main" id="{6A449137-66FE-0C7A-DB4A-6127CEDDE07B}"/>
                </a:ext>
              </a:extLst>
            </p:cNvPr>
            <p:cNvSpPr/>
            <p:nvPr/>
          </p:nvSpPr>
          <p:spPr bwMode="auto">
            <a:xfrm>
              <a:off x="9587652" y="3962400"/>
              <a:ext cx="2015068" cy="82973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uadroTexto 6">
              <a:extLst>
                <a:ext uri="{FF2B5EF4-FFF2-40B4-BE49-F238E27FC236}">
                  <a16:creationId xmlns:a16="http://schemas.microsoft.com/office/drawing/2014/main" id="{FCBFD9CB-B014-FB04-5779-90FB1BE10430}"/>
                </a:ext>
              </a:extLst>
            </p:cNvPr>
            <p:cNvSpPr txBox="1"/>
            <p:nvPr/>
          </p:nvSpPr>
          <p:spPr>
            <a:xfrm>
              <a:off x="3194564" y="5244644"/>
              <a:ext cx="1658531" cy="307777"/>
            </a:xfrm>
            <a:prstGeom prst="rect">
              <a:avLst/>
            </a:prstGeom>
            <a:noFill/>
          </p:spPr>
          <p:txBody>
            <a:bodyPr wrap="non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Entrenamiento</a:t>
              </a:r>
            </a:p>
          </p:txBody>
        </p:sp>
        <p:sp>
          <p:nvSpPr>
            <p:cNvPr id="8" name="CuadroTexto 7">
              <a:extLst>
                <a:ext uri="{FF2B5EF4-FFF2-40B4-BE49-F238E27FC236}">
                  <a16:creationId xmlns:a16="http://schemas.microsoft.com/office/drawing/2014/main" id="{D3C3319F-436E-B71D-0B01-54DE968501B2}"/>
                </a:ext>
              </a:extLst>
            </p:cNvPr>
            <p:cNvSpPr txBox="1"/>
            <p:nvPr/>
          </p:nvSpPr>
          <p:spPr>
            <a:xfrm>
              <a:off x="7625527" y="5244644"/>
              <a:ext cx="1153393" cy="307777"/>
            </a:xfrm>
            <a:prstGeom prst="rect">
              <a:avLst/>
            </a:prstGeom>
            <a:noFill/>
          </p:spPr>
          <p:txBody>
            <a:bodyPr wrap="non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Validación</a:t>
              </a:r>
            </a:p>
          </p:txBody>
        </p:sp>
        <p:sp>
          <p:nvSpPr>
            <p:cNvPr id="9" name="CuadroTexto 8">
              <a:extLst>
                <a:ext uri="{FF2B5EF4-FFF2-40B4-BE49-F238E27FC236}">
                  <a16:creationId xmlns:a16="http://schemas.microsoft.com/office/drawing/2014/main" id="{03EBC20F-571F-13F2-D102-C3D9A0D3AABE}"/>
                </a:ext>
              </a:extLst>
            </p:cNvPr>
            <p:cNvSpPr txBox="1"/>
            <p:nvPr/>
          </p:nvSpPr>
          <p:spPr>
            <a:xfrm>
              <a:off x="10018489" y="5244644"/>
              <a:ext cx="1153393" cy="307777"/>
            </a:xfrm>
            <a:prstGeom prst="rect">
              <a:avLst/>
            </a:prstGeom>
            <a:noFill/>
          </p:spPr>
          <p:txBody>
            <a:bodyPr wrap="squar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Prueba</a:t>
              </a:r>
            </a:p>
          </p:txBody>
        </p:sp>
        <p:sp>
          <p:nvSpPr>
            <p:cNvPr id="10" name="Abrir llave 9">
              <a:extLst>
                <a:ext uri="{FF2B5EF4-FFF2-40B4-BE49-F238E27FC236}">
                  <a16:creationId xmlns:a16="http://schemas.microsoft.com/office/drawing/2014/main" id="{E738F7BC-306F-8E56-9D66-815DBBA1FFDC}"/>
                </a:ext>
              </a:extLst>
            </p:cNvPr>
            <p:cNvSpPr/>
            <p:nvPr/>
          </p:nvSpPr>
          <p:spPr>
            <a:xfrm rot="16200000">
              <a:off x="3880977" y="1896561"/>
              <a:ext cx="262468" cy="6364957"/>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Abrir llave 10">
              <a:extLst>
                <a:ext uri="{FF2B5EF4-FFF2-40B4-BE49-F238E27FC236}">
                  <a16:creationId xmlns:a16="http://schemas.microsoft.com/office/drawing/2014/main" id="{BB2781F3-1A00-5C35-4B76-DFE250BA3594}"/>
                </a:ext>
              </a:extLst>
            </p:cNvPr>
            <p:cNvSpPr/>
            <p:nvPr/>
          </p:nvSpPr>
          <p:spPr>
            <a:xfrm rot="16200000">
              <a:off x="8070991" y="4071506"/>
              <a:ext cx="262468" cy="2015070"/>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2" name="Abrir llave 11">
              <a:extLst>
                <a:ext uri="{FF2B5EF4-FFF2-40B4-BE49-F238E27FC236}">
                  <a16:creationId xmlns:a16="http://schemas.microsoft.com/office/drawing/2014/main" id="{B7B2838D-345F-6712-0E99-C1473ECB4B8B}"/>
                </a:ext>
              </a:extLst>
            </p:cNvPr>
            <p:cNvSpPr/>
            <p:nvPr/>
          </p:nvSpPr>
          <p:spPr>
            <a:xfrm rot="16200000">
              <a:off x="10463953" y="4071505"/>
              <a:ext cx="262468" cy="2015070"/>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grpSp>
    </p:spTree>
    <p:extLst>
      <p:ext uri="{BB962C8B-B14F-4D97-AF65-F5344CB8AC3E}">
        <p14:creationId xmlns:p14="http://schemas.microsoft.com/office/powerpoint/2010/main" val="22430493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59156-1DB6-B774-E1D9-7719C8EC8286}"/>
              </a:ext>
            </a:extLst>
          </p:cNvPr>
          <p:cNvSpPr>
            <a:spLocks noGrp="1"/>
          </p:cNvSpPr>
          <p:nvPr>
            <p:ph type="title"/>
          </p:nvPr>
        </p:nvSpPr>
        <p:spPr/>
        <p:txBody>
          <a:bodyPr/>
          <a:lstStyle/>
          <a:p>
            <a:r>
              <a:rPr lang="es-MX" dirty="0"/>
              <a:t>Resumen fórmulas forward </a:t>
            </a:r>
            <a:r>
              <a:rPr lang="es-MX" dirty="0" err="1"/>
              <a:t>propagation</a:t>
            </a:r>
            <a:endParaRPr lang="es-MX" dirty="0"/>
          </a:p>
        </p:txBody>
      </p:sp>
      <p:pic>
        <p:nvPicPr>
          <p:cNvPr id="5" name="Imagen 4">
            <a:extLst>
              <a:ext uri="{FF2B5EF4-FFF2-40B4-BE49-F238E27FC236}">
                <a16:creationId xmlns:a16="http://schemas.microsoft.com/office/drawing/2014/main" id="{7FAE9E14-AB28-89D7-07AA-BDCEFBCA6AAD}"/>
              </a:ext>
            </a:extLst>
          </p:cNvPr>
          <p:cNvPicPr>
            <a:picLocks noChangeAspect="1"/>
          </p:cNvPicPr>
          <p:nvPr/>
        </p:nvPicPr>
        <p:blipFill>
          <a:blip r:embed="rId2"/>
          <a:stretch>
            <a:fillRect/>
          </a:stretch>
        </p:blipFill>
        <p:spPr>
          <a:xfrm>
            <a:off x="1159612" y="1621241"/>
            <a:ext cx="5290104" cy="4386022"/>
          </a:xfrm>
          <a:prstGeom prst="rect">
            <a:avLst/>
          </a:prstGeom>
        </p:spPr>
      </p:pic>
      <p:graphicFrame>
        <p:nvGraphicFramePr>
          <p:cNvPr id="4" name="Tabla 5">
            <a:extLst>
              <a:ext uri="{FF2B5EF4-FFF2-40B4-BE49-F238E27FC236}">
                <a16:creationId xmlns:a16="http://schemas.microsoft.com/office/drawing/2014/main" id="{8DBCD470-90AB-7D14-9F3E-46821AEB1A33}"/>
              </a:ext>
            </a:extLst>
          </p:cNvPr>
          <p:cNvGraphicFramePr>
            <a:graphicFrameLocks noGrp="1"/>
          </p:cNvGraphicFramePr>
          <p:nvPr>
            <p:extLst>
              <p:ext uri="{D42A27DB-BD31-4B8C-83A1-F6EECF244321}">
                <p14:modId xmlns:p14="http://schemas.microsoft.com/office/powerpoint/2010/main" val="231913433"/>
              </p:ext>
            </p:extLst>
          </p:nvPr>
        </p:nvGraphicFramePr>
        <p:xfrm>
          <a:off x="7350448" y="1774025"/>
          <a:ext cx="496597" cy="3337560"/>
        </p:xfrm>
        <a:graphic>
          <a:graphicData uri="http://schemas.openxmlformats.org/drawingml/2006/table">
            <a:tbl>
              <a:tblPr firstRow="1" bandRow="1">
                <a:tableStyleId>{46F890A9-2807-4EBB-B81D-B2AA78EC7F39}</a:tableStyleId>
              </a:tblPr>
              <a:tblGrid>
                <a:gridCol w="496597">
                  <a:extLst>
                    <a:ext uri="{9D8B030D-6E8A-4147-A177-3AD203B41FA5}">
                      <a16:colId xmlns:a16="http://schemas.microsoft.com/office/drawing/2014/main" val="787462931"/>
                    </a:ext>
                  </a:extLst>
                </a:gridCol>
              </a:tblGrid>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587327926"/>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99236210"/>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1085917501"/>
                  </a:ext>
                </a:extLst>
              </a:tr>
              <a:tr h="370840">
                <a:tc>
                  <a:txBody>
                    <a:bodyPr/>
                    <a:lstStyle/>
                    <a:p>
                      <a:endParaRPr lang="es-MX">
                        <a:solidFill>
                          <a:sysClr val="windowText" lastClr="000000"/>
                        </a:solidFill>
                      </a:endParaRPr>
                    </a:p>
                  </a:txBody>
                  <a:tcPr/>
                </a:tc>
                <a:extLst>
                  <a:ext uri="{0D108BD9-81ED-4DB2-BD59-A6C34878D82A}">
                    <a16:rowId xmlns:a16="http://schemas.microsoft.com/office/drawing/2014/main" val="3557306741"/>
                  </a:ext>
                </a:extLst>
              </a:tr>
              <a:tr h="370840">
                <a:tc>
                  <a:txBody>
                    <a:bodyPr/>
                    <a:lstStyle/>
                    <a:p>
                      <a:endParaRPr lang="es-MX">
                        <a:solidFill>
                          <a:sysClr val="windowText" lastClr="000000"/>
                        </a:solidFill>
                      </a:endParaRPr>
                    </a:p>
                  </a:txBody>
                  <a:tcPr/>
                </a:tc>
                <a:extLst>
                  <a:ext uri="{0D108BD9-81ED-4DB2-BD59-A6C34878D82A}">
                    <a16:rowId xmlns:a16="http://schemas.microsoft.com/office/drawing/2014/main" val="4227365496"/>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618036230"/>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807116935"/>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400050088"/>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2157598828"/>
                  </a:ext>
                </a:extLst>
              </a:tr>
            </a:tbl>
          </a:graphicData>
        </a:graphic>
      </p:graphicFrame>
      <p:cxnSp>
        <p:nvCxnSpPr>
          <p:cNvPr id="7" name="Conector recto de flecha 6">
            <a:extLst>
              <a:ext uri="{FF2B5EF4-FFF2-40B4-BE49-F238E27FC236}">
                <a16:creationId xmlns:a16="http://schemas.microsoft.com/office/drawing/2014/main" id="{190D0760-FD13-B4CA-806D-C1D9B38F6A0E}"/>
              </a:ext>
            </a:extLst>
          </p:cNvPr>
          <p:cNvCxnSpPr>
            <a:cxnSpLocks/>
          </p:cNvCxnSpPr>
          <p:nvPr/>
        </p:nvCxnSpPr>
        <p:spPr>
          <a:xfrm>
            <a:off x="7846285" y="1955488"/>
            <a:ext cx="1697889" cy="1191524"/>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8" name="CuadroTexto 7">
            <a:extLst>
              <a:ext uri="{FF2B5EF4-FFF2-40B4-BE49-F238E27FC236}">
                <a16:creationId xmlns:a16="http://schemas.microsoft.com/office/drawing/2014/main" id="{62877BA0-0171-0E3E-8B6A-BAB2D100CCFE}"/>
              </a:ext>
            </a:extLst>
          </p:cNvPr>
          <p:cNvSpPr txBox="1"/>
          <p:nvPr/>
        </p:nvSpPr>
        <p:spPr>
          <a:xfrm rot="1909589">
            <a:off x="8820119" y="2335103"/>
            <a:ext cx="120035" cy="308583"/>
          </a:xfrm>
          <a:prstGeom prst="rect">
            <a:avLst/>
          </a:prstGeom>
          <a:noFill/>
        </p:spPr>
        <p:txBody>
          <a:bodyPr wrap="square" lIns="0" tIns="0" rIns="0" bIns="0" rtlCol="0">
            <a:spAutoFit/>
          </a:bodyPr>
          <a:lstStyle/>
          <a:p>
            <a:pPr algn="l"/>
            <a:r>
              <a:rPr lang="es-MX" sz="2000" dirty="0">
                <a:gradFill>
                  <a:gsLst>
                    <a:gs pos="2917">
                      <a:schemeClr val="tx1"/>
                    </a:gs>
                    <a:gs pos="30000">
                      <a:schemeClr val="tx1"/>
                    </a:gs>
                  </a:gsLst>
                  <a:lin ang="5400000" scaled="0"/>
                </a:gradFill>
              </a:rPr>
              <a:t>w</a:t>
            </a:r>
          </a:p>
        </p:txBody>
      </p:sp>
      <p:sp>
        <p:nvSpPr>
          <p:cNvPr id="9" name="CuadroTexto 8">
            <a:extLst>
              <a:ext uri="{FF2B5EF4-FFF2-40B4-BE49-F238E27FC236}">
                <a16:creationId xmlns:a16="http://schemas.microsoft.com/office/drawing/2014/main" id="{2C6F3BC6-DEAA-AEFF-BC6A-94A15BAA062F}"/>
              </a:ext>
            </a:extLst>
          </p:cNvPr>
          <p:cNvSpPr txBox="1"/>
          <p:nvPr/>
        </p:nvSpPr>
        <p:spPr>
          <a:xfrm>
            <a:off x="7523405" y="1466248"/>
            <a:ext cx="150682"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X</a:t>
            </a:r>
          </a:p>
        </p:txBody>
      </p:sp>
      <p:sp>
        <p:nvSpPr>
          <p:cNvPr id="10" name="Elipse 9">
            <a:extLst>
              <a:ext uri="{FF2B5EF4-FFF2-40B4-BE49-F238E27FC236}">
                <a16:creationId xmlns:a16="http://schemas.microsoft.com/office/drawing/2014/main" id="{4E50664B-7017-716B-5994-3A55D8127190}"/>
              </a:ext>
            </a:extLst>
          </p:cNvPr>
          <p:cNvSpPr/>
          <p:nvPr/>
        </p:nvSpPr>
        <p:spPr bwMode="auto">
          <a:xfrm>
            <a:off x="9387972" y="2992805"/>
            <a:ext cx="900000" cy="90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uadroTexto 11">
            <a:extLst>
              <a:ext uri="{FF2B5EF4-FFF2-40B4-BE49-F238E27FC236}">
                <a16:creationId xmlns:a16="http://schemas.microsoft.com/office/drawing/2014/main" id="{7D40DF41-A848-DCF4-3A1B-BF5916C0B4DA}"/>
              </a:ext>
            </a:extLst>
          </p:cNvPr>
          <p:cNvSpPr txBox="1"/>
          <p:nvPr/>
        </p:nvSpPr>
        <p:spPr>
          <a:xfrm rot="16200000">
            <a:off x="6309452" y="3026938"/>
            <a:ext cx="1652697"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Matriz entrada</a:t>
            </a: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7F023844-AC13-14E9-EDD1-016ED0881182}"/>
                  </a:ext>
                </a:extLst>
              </p:cNvPr>
              <p:cNvSpPr txBox="1"/>
              <p:nvPr/>
            </p:nvSpPr>
            <p:spPr>
              <a:xfrm>
                <a:off x="9649155" y="3079268"/>
                <a:ext cx="509435" cy="745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nary>
                        <m:naryPr>
                          <m:chr m:val="∑"/>
                          <m:subHide m:val="on"/>
                          <m:supHide m:val="on"/>
                          <m:ctrlPr>
                            <a:rPr lang="es-MX" sz="2000" b="0" i="1" smtClean="0">
                              <a:gradFill>
                                <a:gsLst>
                                  <a:gs pos="2917">
                                    <a:schemeClr val="tx1"/>
                                  </a:gs>
                                  <a:gs pos="30000">
                                    <a:schemeClr val="tx1"/>
                                  </a:gs>
                                </a:gsLst>
                                <a:lin ang="5400000" scaled="0"/>
                              </a:gradFill>
                              <a:latin typeface="Cambria Math" panose="02040503050406030204" pitchFamily="18" charset="0"/>
                            </a:rPr>
                          </m:ctrlPr>
                        </m:naryPr>
                        <m:sub/>
                        <m:sup/>
                        <m:e>
                          <m:r>
                            <a:rPr lang="es-MX" sz="2000" b="0" i="1" smtClean="0">
                              <a:gradFill>
                                <a:gsLst>
                                  <a:gs pos="2917">
                                    <a:schemeClr val="tx1"/>
                                  </a:gs>
                                  <a:gs pos="30000">
                                    <a:schemeClr val="tx1"/>
                                  </a:gs>
                                </a:gsLst>
                                <a:lin ang="5400000" scaled="0"/>
                              </a:gradFill>
                              <a:latin typeface="Cambria Math" panose="02040503050406030204" pitchFamily="18" charset="0"/>
                            </a:rPr>
                            <m:t> </m:t>
                          </m:r>
                        </m:e>
                      </m:nary>
                    </m:oMath>
                  </m:oMathPara>
                </a14:m>
                <a:endParaRPr lang="es-MX" sz="2000" dirty="0" err="1">
                  <a:gradFill>
                    <a:gsLst>
                      <a:gs pos="2917">
                        <a:schemeClr val="tx1"/>
                      </a:gs>
                      <a:gs pos="30000">
                        <a:schemeClr val="tx1"/>
                      </a:gs>
                    </a:gsLst>
                    <a:lin ang="5400000" scaled="0"/>
                  </a:gradFill>
                </a:endParaRPr>
              </a:p>
            </p:txBody>
          </p:sp>
        </mc:Choice>
        <mc:Fallback xmlns="">
          <p:sp>
            <p:nvSpPr>
              <p:cNvPr id="13" name="CuadroTexto 12">
                <a:extLst>
                  <a:ext uri="{FF2B5EF4-FFF2-40B4-BE49-F238E27FC236}">
                    <a16:creationId xmlns:a16="http://schemas.microsoft.com/office/drawing/2014/main" id="{7F023844-AC13-14E9-EDD1-016ED0881182}"/>
                  </a:ext>
                </a:extLst>
              </p:cNvPr>
              <p:cNvSpPr txBox="1">
                <a:spLocks noRot="1" noChangeAspect="1" noMove="1" noResize="1" noEditPoints="1" noAdjustHandles="1" noChangeArrowheads="1" noChangeShapeType="1" noTextEdit="1"/>
              </p:cNvSpPr>
              <p:nvPr/>
            </p:nvSpPr>
            <p:spPr>
              <a:xfrm>
                <a:off x="9649155" y="3079268"/>
                <a:ext cx="509435" cy="745332"/>
              </a:xfrm>
              <a:prstGeom prst="rect">
                <a:avLst/>
              </a:prstGeom>
              <a:blipFill>
                <a:blip r:embed="rId3"/>
                <a:stretch>
                  <a:fillRect/>
                </a:stretch>
              </a:blipFill>
            </p:spPr>
            <p:txBody>
              <a:bodyPr/>
              <a:lstStyle/>
              <a:p>
                <a:r>
                  <a:rPr lang="es-MX">
                    <a:noFill/>
                  </a:rPr>
                  <a:t> </a:t>
                </a:r>
              </a:p>
            </p:txBody>
          </p:sp>
        </mc:Fallback>
      </mc:AlternateContent>
      <p:cxnSp>
        <p:nvCxnSpPr>
          <p:cNvPr id="19" name="Conector recto de flecha 18">
            <a:extLst>
              <a:ext uri="{FF2B5EF4-FFF2-40B4-BE49-F238E27FC236}">
                <a16:creationId xmlns:a16="http://schemas.microsoft.com/office/drawing/2014/main" id="{B5DB12A4-537C-CC40-8E86-A22268B6D808}"/>
              </a:ext>
            </a:extLst>
          </p:cNvPr>
          <p:cNvCxnSpPr>
            <a:cxnSpLocks/>
            <a:endCxn id="10" idx="4"/>
          </p:cNvCxnSpPr>
          <p:nvPr/>
        </p:nvCxnSpPr>
        <p:spPr>
          <a:xfrm flipV="1">
            <a:off x="9837972" y="3892805"/>
            <a:ext cx="0" cy="1160779"/>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1" name="Rectángulo 20">
            <a:extLst>
              <a:ext uri="{FF2B5EF4-FFF2-40B4-BE49-F238E27FC236}">
                <a16:creationId xmlns:a16="http://schemas.microsoft.com/office/drawing/2014/main" id="{50D7083F-CE04-2A82-4C5E-3A9DC7ACA3BE}"/>
              </a:ext>
            </a:extLst>
          </p:cNvPr>
          <p:cNvSpPr/>
          <p:nvPr/>
        </p:nvSpPr>
        <p:spPr bwMode="auto">
          <a:xfrm>
            <a:off x="9604468" y="5053584"/>
            <a:ext cx="496597" cy="39919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CuadroTexto 22">
            <a:extLst>
              <a:ext uri="{FF2B5EF4-FFF2-40B4-BE49-F238E27FC236}">
                <a16:creationId xmlns:a16="http://schemas.microsoft.com/office/drawing/2014/main" id="{3DED9E03-529D-7509-EE41-B8F390A50469}"/>
              </a:ext>
            </a:extLst>
          </p:cNvPr>
          <p:cNvSpPr txBox="1"/>
          <p:nvPr/>
        </p:nvSpPr>
        <p:spPr>
          <a:xfrm>
            <a:off x="9880506" y="4453636"/>
            <a:ext cx="150682"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b</a:t>
            </a:r>
          </a:p>
        </p:txBody>
      </p:sp>
      <p:cxnSp>
        <p:nvCxnSpPr>
          <p:cNvPr id="25" name="Conector recto de flecha 24">
            <a:extLst>
              <a:ext uri="{FF2B5EF4-FFF2-40B4-BE49-F238E27FC236}">
                <a16:creationId xmlns:a16="http://schemas.microsoft.com/office/drawing/2014/main" id="{EF894EDE-F6B9-68DB-986E-846104CE0313}"/>
              </a:ext>
            </a:extLst>
          </p:cNvPr>
          <p:cNvCxnSpPr>
            <a:stCxn id="10" idx="6"/>
          </p:cNvCxnSpPr>
          <p:nvPr/>
        </p:nvCxnSpPr>
        <p:spPr>
          <a:xfrm flipV="1">
            <a:off x="10287972" y="3429000"/>
            <a:ext cx="498216" cy="138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Elipse 25">
            <a:extLst>
              <a:ext uri="{FF2B5EF4-FFF2-40B4-BE49-F238E27FC236}">
                <a16:creationId xmlns:a16="http://schemas.microsoft.com/office/drawing/2014/main" id="{969FBA84-A107-41F3-41F7-BC64DB4C4080}"/>
              </a:ext>
            </a:extLst>
          </p:cNvPr>
          <p:cNvSpPr/>
          <p:nvPr/>
        </p:nvSpPr>
        <p:spPr bwMode="auto">
          <a:xfrm>
            <a:off x="10786188" y="2992805"/>
            <a:ext cx="900000" cy="90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D8D618B2-A64A-753C-0B7C-E2319379BB74}"/>
                  </a:ext>
                </a:extLst>
              </p:cNvPr>
              <p:cNvSpPr txBox="1"/>
              <p:nvPr/>
            </p:nvSpPr>
            <p:spPr>
              <a:xfrm>
                <a:off x="11047371" y="3079268"/>
                <a:ext cx="416653"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3600" b="0" i="1" smtClean="0">
                          <a:gradFill>
                            <a:gsLst>
                              <a:gs pos="2917">
                                <a:schemeClr val="tx1"/>
                              </a:gs>
                              <a:gs pos="30000">
                                <a:schemeClr val="tx1"/>
                              </a:gs>
                            </a:gsLst>
                            <a:lin ang="5400000" scaled="0"/>
                          </a:gradFill>
                          <a:latin typeface="Cambria Math" panose="02040503050406030204" pitchFamily="18" charset="0"/>
                        </a:rPr>
                        <m:t>𝑔</m:t>
                      </m:r>
                    </m:oMath>
                  </m:oMathPara>
                </a14:m>
                <a:endParaRPr lang="es-MX" sz="3600" dirty="0" err="1">
                  <a:gradFill>
                    <a:gsLst>
                      <a:gs pos="2917">
                        <a:schemeClr val="tx1"/>
                      </a:gs>
                      <a:gs pos="30000">
                        <a:schemeClr val="tx1"/>
                      </a:gs>
                    </a:gsLst>
                    <a:lin ang="5400000" scaled="0"/>
                  </a:gradFill>
                </a:endParaRPr>
              </a:p>
            </p:txBody>
          </p:sp>
        </mc:Choice>
        <mc:Fallback xmlns="">
          <p:sp>
            <p:nvSpPr>
              <p:cNvPr id="27" name="CuadroTexto 26">
                <a:extLst>
                  <a:ext uri="{FF2B5EF4-FFF2-40B4-BE49-F238E27FC236}">
                    <a16:creationId xmlns:a16="http://schemas.microsoft.com/office/drawing/2014/main" id="{D8D618B2-A64A-753C-0B7C-E2319379BB74}"/>
                  </a:ext>
                </a:extLst>
              </p:cNvPr>
              <p:cNvSpPr txBox="1">
                <a:spLocks noRot="1" noChangeAspect="1" noMove="1" noResize="1" noEditPoints="1" noAdjustHandles="1" noChangeArrowheads="1" noChangeShapeType="1" noTextEdit="1"/>
              </p:cNvSpPr>
              <p:nvPr/>
            </p:nvSpPr>
            <p:spPr>
              <a:xfrm>
                <a:off x="11047371" y="3079268"/>
                <a:ext cx="416653" cy="553998"/>
              </a:xfrm>
              <a:prstGeom prst="rect">
                <a:avLst/>
              </a:prstGeom>
              <a:blipFill>
                <a:blip r:embed="rId4"/>
                <a:stretch>
                  <a:fillRect/>
                </a:stretch>
              </a:blipFill>
            </p:spPr>
            <p:txBody>
              <a:bodyPr/>
              <a:lstStyle/>
              <a:p>
                <a:r>
                  <a:rPr lang="es-MX">
                    <a:noFill/>
                  </a:rPr>
                  <a:t> </a:t>
                </a:r>
              </a:p>
            </p:txBody>
          </p:sp>
        </mc:Fallback>
      </mc:AlternateContent>
      <p:sp>
        <p:nvSpPr>
          <p:cNvPr id="29" name="CuadroTexto 28">
            <a:extLst>
              <a:ext uri="{FF2B5EF4-FFF2-40B4-BE49-F238E27FC236}">
                <a16:creationId xmlns:a16="http://schemas.microsoft.com/office/drawing/2014/main" id="{C40FE01C-7F6E-CE79-741D-212B39648531}"/>
              </a:ext>
            </a:extLst>
          </p:cNvPr>
          <p:cNvSpPr txBox="1"/>
          <p:nvPr/>
        </p:nvSpPr>
        <p:spPr>
          <a:xfrm>
            <a:off x="10414907" y="3147012"/>
            <a:ext cx="145874"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Z</a:t>
            </a:r>
          </a:p>
        </p:txBody>
      </p:sp>
    </p:spTree>
    <p:extLst>
      <p:ext uri="{BB962C8B-B14F-4D97-AF65-F5344CB8AC3E}">
        <p14:creationId xmlns:p14="http://schemas.microsoft.com/office/powerpoint/2010/main" val="308842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3E9FB-1AC0-76F4-0659-2A7B2D8093A1}"/>
              </a:ext>
            </a:extLst>
          </p:cNvPr>
          <p:cNvSpPr>
            <a:spLocks noGrp="1"/>
          </p:cNvSpPr>
          <p:nvPr>
            <p:ph type="title"/>
          </p:nvPr>
        </p:nvSpPr>
        <p:spPr/>
        <p:txBody>
          <a:bodyPr/>
          <a:lstStyle/>
          <a:p>
            <a:r>
              <a:rPr lang="es-MX" dirty="0"/>
              <a:t>Funciones de costo</a:t>
            </a:r>
          </a:p>
        </p:txBody>
      </p:sp>
      <p:sp>
        <p:nvSpPr>
          <p:cNvPr id="3" name="Marcador de texto 2">
            <a:extLst>
              <a:ext uri="{FF2B5EF4-FFF2-40B4-BE49-F238E27FC236}">
                <a16:creationId xmlns:a16="http://schemas.microsoft.com/office/drawing/2014/main" id="{C57A52F7-1E47-3021-D285-523157AE64CE}"/>
              </a:ext>
            </a:extLst>
          </p:cNvPr>
          <p:cNvSpPr>
            <a:spLocks noGrp="1"/>
          </p:cNvSpPr>
          <p:nvPr>
            <p:ph type="body" sz="quarter" idx="10"/>
          </p:nvPr>
        </p:nvSpPr>
        <p:spPr>
          <a:xfrm>
            <a:off x="584200" y="1435100"/>
            <a:ext cx="5212080" cy="3046988"/>
          </a:xfrm>
        </p:spPr>
        <p:txBody>
          <a:bodyPr/>
          <a:lstStyle/>
          <a:p>
            <a:r>
              <a:rPr lang="es-ES" b="1" dirty="0"/>
              <a:t>Mean </a:t>
            </a:r>
            <a:r>
              <a:rPr lang="es-ES" b="1" dirty="0" err="1"/>
              <a:t>Squared</a:t>
            </a:r>
            <a:r>
              <a:rPr lang="es-ES" b="1" dirty="0"/>
              <a:t> Error (MSE)</a:t>
            </a:r>
          </a:p>
          <a:p>
            <a:pPr>
              <a:spcBef>
                <a:spcPts val="0"/>
              </a:spcBef>
            </a:pPr>
            <a:r>
              <a:rPr lang="es-ES" sz="2000" dirty="0"/>
              <a:t>Error Cuadrático Medio</a:t>
            </a:r>
          </a:p>
          <a:p>
            <a:r>
              <a:rPr lang="es-ES" dirty="0"/>
              <a:t>Promedio de los errores cuadrados entre las predicciones del modelo y los valores reales (etiquetas) en el conjunto de prueba. </a:t>
            </a:r>
            <a:endParaRPr lang="es-MX" dirty="0"/>
          </a:p>
        </p:txBody>
      </p:sp>
      <p:sp>
        <p:nvSpPr>
          <p:cNvPr id="4" name="Marcador de texto 3">
            <a:extLst>
              <a:ext uri="{FF2B5EF4-FFF2-40B4-BE49-F238E27FC236}">
                <a16:creationId xmlns:a16="http://schemas.microsoft.com/office/drawing/2014/main" id="{85B4DA03-083C-7E3C-839B-89385699DCCF}"/>
              </a:ext>
            </a:extLst>
          </p:cNvPr>
          <p:cNvSpPr>
            <a:spLocks noGrp="1"/>
          </p:cNvSpPr>
          <p:nvPr>
            <p:ph type="body" sz="quarter" idx="12"/>
          </p:nvPr>
        </p:nvSpPr>
        <p:spPr>
          <a:xfrm>
            <a:off x="6394703" y="1435100"/>
            <a:ext cx="5212080" cy="3046988"/>
          </a:xfrm>
        </p:spPr>
        <p:txBody>
          <a:bodyPr/>
          <a:lstStyle/>
          <a:p>
            <a:r>
              <a:rPr lang="es-ES" b="1" dirty="0"/>
              <a:t>Mean Absolute Error (MAE)</a:t>
            </a:r>
          </a:p>
          <a:p>
            <a:pPr>
              <a:spcBef>
                <a:spcPts val="0"/>
              </a:spcBef>
            </a:pPr>
            <a:r>
              <a:rPr lang="es-ES" sz="2000" dirty="0"/>
              <a:t>Error Absoluto Medio</a:t>
            </a:r>
          </a:p>
          <a:p>
            <a:r>
              <a:rPr lang="es-ES" dirty="0"/>
              <a:t>Promedio de los valores absolutos de los errores entre las predicciones del modelo y los valores reales en el conjunto de prueba.</a:t>
            </a:r>
            <a:endParaRPr lang="es-MX"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F07AF3F-4C4E-86EF-2039-AA6D51D333B7}"/>
                  </a:ext>
                </a:extLst>
              </p:cNvPr>
              <p:cNvSpPr txBox="1"/>
              <p:nvPr/>
            </p:nvSpPr>
            <p:spPr>
              <a:xfrm>
                <a:off x="584200" y="4698433"/>
                <a:ext cx="5212080" cy="1176219"/>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800" b="0" i="1" smtClean="0">
                          <a:gradFill>
                            <a:gsLst>
                              <a:gs pos="2917">
                                <a:schemeClr val="tx1"/>
                              </a:gs>
                              <a:gs pos="30000">
                                <a:schemeClr val="tx1"/>
                              </a:gs>
                            </a:gsLst>
                            <a:lin ang="5400000" scaled="0"/>
                          </a:gradFill>
                          <a:latin typeface="Cambria Math" panose="02040503050406030204" pitchFamily="18" charset="0"/>
                        </a:rPr>
                        <m:t>𝑀𝑆𝐸</m:t>
                      </m:r>
                      <m:r>
                        <a:rPr lang="es-MX" sz="2800" b="0" i="1" smtClean="0">
                          <a:gradFill>
                            <a:gsLst>
                              <a:gs pos="2917">
                                <a:schemeClr val="tx1"/>
                              </a:gs>
                              <a:gs pos="30000">
                                <a:schemeClr val="tx1"/>
                              </a:gs>
                            </a:gsLst>
                            <a:lin ang="5400000" scaled="0"/>
                          </a:gradFill>
                          <a:latin typeface="Cambria Math" panose="02040503050406030204" pitchFamily="18" charset="0"/>
                        </a:rPr>
                        <m:t>=</m:t>
                      </m:r>
                      <m:f>
                        <m:fPr>
                          <m:ctrlPr>
                            <a:rPr lang="es-MX" sz="2800" b="0" i="1" smtClean="0">
                              <a:gradFill>
                                <a:gsLst>
                                  <a:gs pos="2917">
                                    <a:schemeClr val="tx1"/>
                                  </a:gs>
                                  <a:gs pos="30000">
                                    <a:schemeClr val="tx1"/>
                                  </a:gs>
                                </a:gsLst>
                                <a:lin ang="5400000" scaled="0"/>
                              </a:gradFill>
                              <a:latin typeface="Cambria Math" panose="02040503050406030204" pitchFamily="18" charset="0"/>
                            </a:rPr>
                          </m:ctrlPr>
                        </m:fPr>
                        <m:num>
                          <m:r>
                            <a:rPr lang="es-MX" sz="2800" b="0" i="1" smtClean="0">
                              <a:gradFill>
                                <a:gsLst>
                                  <a:gs pos="2917">
                                    <a:schemeClr val="tx1"/>
                                  </a:gs>
                                  <a:gs pos="30000">
                                    <a:schemeClr val="tx1"/>
                                  </a:gs>
                                </a:gsLst>
                                <a:lin ang="5400000" scaled="0"/>
                              </a:gradFill>
                              <a:latin typeface="Cambria Math" panose="02040503050406030204" pitchFamily="18" charset="0"/>
                            </a:rPr>
                            <m:t>1</m:t>
                          </m:r>
                        </m:num>
                        <m:den>
                          <m:r>
                            <a:rPr lang="es-MX" sz="2800" b="0" i="1" smtClean="0">
                              <a:gradFill>
                                <a:gsLst>
                                  <a:gs pos="2917">
                                    <a:schemeClr val="tx1"/>
                                  </a:gs>
                                  <a:gs pos="30000">
                                    <a:schemeClr val="tx1"/>
                                  </a:gs>
                                </a:gsLst>
                                <a:lin ang="5400000" scaled="0"/>
                              </a:gradFill>
                              <a:latin typeface="Cambria Math" panose="02040503050406030204" pitchFamily="18" charset="0"/>
                            </a:rPr>
                            <m:t>𝑛</m:t>
                          </m:r>
                        </m:den>
                      </m:f>
                      <m:nary>
                        <m:naryPr>
                          <m:chr m:val="∑"/>
                          <m:ctrlPr>
                            <a:rPr lang="es-MX" sz="2800" b="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s-MX" sz="2800" b="0" i="1" smtClean="0">
                              <a:gradFill>
                                <a:gsLst>
                                  <a:gs pos="2917">
                                    <a:schemeClr val="tx1"/>
                                  </a:gs>
                                  <a:gs pos="30000">
                                    <a:schemeClr val="tx1"/>
                                  </a:gs>
                                </a:gsLst>
                                <a:lin ang="5400000" scaled="0"/>
                              </a:gradFill>
                              <a:latin typeface="Cambria Math" panose="02040503050406030204" pitchFamily="18" charset="0"/>
                            </a:rPr>
                            <m:t>𝑖</m:t>
                          </m:r>
                          <m:r>
                            <a:rPr lang="es-MX" sz="2800" b="0" i="1" smtClean="0">
                              <a:gradFill>
                                <a:gsLst>
                                  <a:gs pos="2917">
                                    <a:schemeClr val="tx1"/>
                                  </a:gs>
                                  <a:gs pos="30000">
                                    <a:schemeClr val="tx1"/>
                                  </a:gs>
                                </a:gsLst>
                                <a:lin ang="5400000" scaled="0"/>
                              </a:gradFill>
                              <a:latin typeface="Cambria Math" panose="02040503050406030204" pitchFamily="18" charset="0"/>
                            </a:rPr>
                            <m:t>=1</m:t>
                          </m:r>
                        </m:sub>
                        <m:sup>
                          <m:r>
                            <a:rPr lang="es-MX" sz="2800" b="0" i="1" smtClean="0">
                              <a:gradFill>
                                <a:gsLst>
                                  <a:gs pos="2917">
                                    <a:schemeClr val="tx1"/>
                                  </a:gs>
                                  <a:gs pos="30000">
                                    <a:schemeClr val="tx1"/>
                                  </a:gs>
                                </a:gsLst>
                                <a:lin ang="5400000" scaled="0"/>
                              </a:gradFill>
                              <a:latin typeface="Cambria Math" panose="02040503050406030204" pitchFamily="18" charset="0"/>
                            </a:rPr>
                            <m:t>𝑛</m:t>
                          </m:r>
                        </m:sup>
                        <m:e>
                          <m:sSup>
                            <m:sSupPr>
                              <m:ctrlPr>
                                <a:rPr lang="es-MX" sz="2800" b="0" i="1" smtClean="0">
                                  <a:gradFill>
                                    <a:gsLst>
                                      <a:gs pos="2917">
                                        <a:schemeClr val="tx1"/>
                                      </a:gs>
                                      <a:gs pos="30000">
                                        <a:schemeClr val="tx1"/>
                                      </a:gs>
                                    </a:gsLst>
                                    <a:lin ang="5400000" scaled="0"/>
                                  </a:gradFill>
                                  <a:latin typeface="Cambria Math" panose="02040503050406030204" pitchFamily="18" charset="0"/>
                                </a:rPr>
                              </m:ctrlPr>
                            </m:sSupPr>
                            <m:e>
                              <m:d>
                                <m:dPr>
                                  <m:ctrlPr>
                                    <a:rPr lang="es-MX" sz="2800" b="0" i="1" smtClean="0">
                                      <a:gradFill>
                                        <a:gsLst>
                                          <a:gs pos="2917">
                                            <a:schemeClr val="tx1"/>
                                          </a:gs>
                                          <a:gs pos="30000">
                                            <a:schemeClr val="tx1"/>
                                          </a:gs>
                                        </a:gsLst>
                                        <a:lin ang="5400000" scaled="0"/>
                                      </a:gradFill>
                                      <a:latin typeface="Cambria Math" panose="02040503050406030204" pitchFamily="18" charset="0"/>
                                    </a:rPr>
                                  </m:ctrlPr>
                                </m:dPr>
                                <m:e>
                                  <m:sSub>
                                    <m:sSubPr>
                                      <m:ctrlPr>
                                        <a:rPr lang="es-MX" sz="2800" b="0" i="1" smtClean="0">
                                          <a:gradFill>
                                            <a:gsLst>
                                              <a:gs pos="2917">
                                                <a:schemeClr val="tx1"/>
                                              </a:gs>
                                              <a:gs pos="30000">
                                                <a:schemeClr val="tx1"/>
                                              </a:gs>
                                            </a:gsLst>
                                            <a:lin ang="5400000" scaled="0"/>
                                          </a:gradFill>
                                          <a:latin typeface="Cambria Math" panose="02040503050406030204" pitchFamily="18" charset="0"/>
                                        </a:rPr>
                                      </m:ctrlPr>
                                    </m:sSubPr>
                                    <m:e>
                                      <m:r>
                                        <a:rPr lang="es-MX" sz="2800" b="0" i="1" smtClean="0">
                                          <a:gradFill>
                                            <a:gsLst>
                                              <a:gs pos="2917">
                                                <a:schemeClr val="tx1"/>
                                              </a:gs>
                                              <a:gs pos="30000">
                                                <a:schemeClr val="tx1"/>
                                              </a:gs>
                                            </a:gsLst>
                                            <a:lin ang="5400000" scaled="0"/>
                                          </a:gradFill>
                                          <a:latin typeface="Cambria Math" panose="02040503050406030204" pitchFamily="18" charset="0"/>
                                        </a:rPr>
                                        <m:t>𝑌</m:t>
                                      </m:r>
                                    </m:e>
                                    <m:sub>
                                      <m:r>
                                        <a:rPr lang="es-MX" sz="2800" b="0" i="1" smtClean="0">
                                          <a:gradFill>
                                            <a:gsLst>
                                              <a:gs pos="2917">
                                                <a:schemeClr val="tx1"/>
                                              </a:gs>
                                              <a:gs pos="30000">
                                                <a:schemeClr val="tx1"/>
                                              </a:gs>
                                            </a:gsLst>
                                            <a:lin ang="5400000" scaled="0"/>
                                          </a:gradFill>
                                          <a:latin typeface="Cambria Math" panose="02040503050406030204" pitchFamily="18" charset="0"/>
                                        </a:rPr>
                                        <m:t>𝑖</m:t>
                                      </m:r>
                                    </m:sub>
                                  </m:sSub>
                                  <m:r>
                                    <a:rPr lang="es-MX" sz="2800" b="0" i="1" smtClean="0">
                                      <a:gradFill>
                                        <a:gsLst>
                                          <a:gs pos="2917">
                                            <a:schemeClr val="tx1"/>
                                          </a:gs>
                                          <a:gs pos="30000">
                                            <a:schemeClr val="tx1"/>
                                          </a:gs>
                                        </a:gsLst>
                                        <a:lin ang="5400000" scaled="0"/>
                                      </a:gradFill>
                                      <a:latin typeface="Cambria Math" panose="02040503050406030204" pitchFamily="18" charset="0"/>
                                    </a:rPr>
                                    <m:t>−</m:t>
                                  </m:r>
                                  <m:sSub>
                                    <m:sSubPr>
                                      <m:ctrlPr>
                                        <a:rPr lang="es-MX" sz="28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s-MX" sz="2800" b="0" i="1" smtClean="0">
                                              <a:gradFill>
                                                <a:gsLst>
                                                  <a:gs pos="2917">
                                                    <a:schemeClr val="tx1"/>
                                                  </a:gs>
                                                  <a:gs pos="30000">
                                                    <a:schemeClr val="tx1"/>
                                                  </a:gs>
                                                </a:gsLst>
                                                <a:lin ang="5400000" scaled="0"/>
                                              </a:gradFill>
                                              <a:latin typeface="Cambria Math" panose="02040503050406030204" pitchFamily="18" charset="0"/>
                                            </a:rPr>
                                          </m:ctrlPr>
                                        </m:accPr>
                                        <m:e>
                                          <m:r>
                                            <a:rPr lang="es-MX" sz="2800" b="0" i="1" smtClean="0">
                                              <a:gradFill>
                                                <a:gsLst>
                                                  <a:gs pos="2917">
                                                    <a:schemeClr val="tx1"/>
                                                  </a:gs>
                                                  <a:gs pos="30000">
                                                    <a:schemeClr val="tx1"/>
                                                  </a:gs>
                                                </a:gsLst>
                                                <a:lin ang="5400000" scaled="0"/>
                                              </a:gradFill>
                                              <a:latin typeface="Cambria Math" panose="02040503050406030204" pitchFamily="18" charset="0"/>
                                            </a:rPr>
                                            <m:t>𝑌</m:t>
                                          </m:r>
                                        </m:e>
                                      </m:acc>
                                    </m:e>
                                    <m:sub>
                                      <m:r>
                                        <a:rPr lang="es-MX" sz="2800" b="0" i="1" smtClean="0">
                                          <a:gradFill>
                                            <a:gsLst>
                                              <a:gs pos="2917">
                                                <a:schemeClr val="tx1"/>
                                              </a:gs>
                                              <a:gs pos="30000">
                                                <a:schemeClr val="tx1"/>
                                              </a:gs>
                                            </a:gsLst>
                                            <a:lin ang="5400000" scaled="0"/>
                                          </a:gradFill>
                                          <a:latin typeface="Cambria Math" panose="02040503050406030204" pitchFamily="18" charset="0"/>
                                        </a:rPr>
                                        <m:t>𝑖</m:t>
                                      </m:r>
                                    </m:sub>
                                  </m:sSub>
                                </m:e>
                              </m:d>
                            </m:e>
                            <m:sup>
                              <m:r>
                                <a:rPr lang="es-MX" sz="2800" b="0" i="1" smtClean="0">
                                  <a:gradFill>
                                    <a:gsLst>
                                      <a:gs pos="2917">
                                        <a:schemeClr val="tx1"/>
                                      </a:gs>
                                      <a:gs pos="30000">
                                        <a:schemeClr val="tx1"/>
                                      </a:gs>
                                    </a:gsLst>
                                    <a:lin ang="5400000" scaled="0"/>
                                  </a:gradFill>
                                  <a:latin typeface="Cambria Math" panose="02040503050406030204" pitchFamily="18" charset="0"/>
                                </a:rPr>
                                <m:t>2</m:t>
                              </m:r>
                            </m:sup>
                          </m:sSup>
                        </m:e>
                      </m:nary>
                    </m:oMath>
                  </m:oMathPara>
                </a14:m>
                <a:endParaRPr lang="es-MX" sz="2800" dirty="0" err="1">
                  <a:gradFill>
                    <a:gsLst>
                      <a:gs pos="2917">
                        <a:schemeClr val="tx1"/>
                      </a:gs>
                      <a:gs pos="30000">
                        <a:schemeClr val="tx1"/>
                      </a:gs>
                    </a:gsLst>
                    <a:lin ang="5400000" scaled="0"/>
                  </a:gradFill>
                </a:endParaRPr>
              </a:p>
            </p:txBody>
          </p:sp>
        </mc:Choice>
        <mc:Fallback xmlns="">
          <p:sp>
            <p:nvSpPr>
              <p:cNvPr id="5" name="CuadroTexto 4">
                <a:extLst>
                  <a:ext uri="{FF2B5EF4-FFF2-40B4-BE49-F238E27FC236}">
                    <a16:creationId xmlns:a16="http://schemas.microsoft.com/office/drawing/2014/main" id="{8F07AF3F-4C4E-86EF-2039-AA6D51D333B7}"/>
                  </a:ext>
                </a:extLst>
              </p:cNvPr>
              <p:cNvSpPr txBox="1">
                <a:spLocks noRot="1" noChangeAspect="1" noMove="1" noResize="1" noEditPoints="1" noAdjustHandles="1" noChangeArrowheads="1" noChangeShapeType="1" noTextEdit="1"/>
              </p:cNvSpPr>
              <p:nvPr/>
            </p:nvSpPr>
            <p:spPr>
              <a:xfrm>
                <a:off x="584200" y="4698433"/>
                <a:ext cx="5212080" cy="1176219"/>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CEFAD30C-F324-F9F8-CB9A-D01156CA264E}"/>
                  </a:ext>
                </a:extLst>
              </p:cNvPr>
              <p:cNvSpPr txBox="1"/>
              <p:nvPr/>
            </p:nvSpPr>
            <p:spPr>
              <a:xfrm>
                <a:off x="6394703" y="4698433"/>
                <a:ext cx="5212080" cy="1176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gradFill>
                            <a:gsLst>
                              <a:gs pos="2917">
                                <a:schemeClr val="tx1"/>
                              </a:gs>
                              <a:gs pos="30000">
                                <a:schemeClr val="tx1"/>
                              </a:gs>
                            </a:gsLst>
                            <a:lin ang="5400000" scaled="0"/>
                          </a:gradFill>
                          <a:latin typeface="Cambria Math" panose="02040503050406030204" pitchFamily="18" charset="0"/>
                        </a:rPr>
                        <m:t>𝑀𝐴𝐸</m:t>
                      </m:r>
                      <m:r>
                        <a:rPr lang="es-MX" sz="2800" b="0" i="1" smtClean="0">
                          <a:gradFill>
                            <a:gsLst>
                              <a:gs pos="2917">
                                <a:schemeClr val="tx1"/>
                              </a:gs>
                              <a:gs pos="30000">
                                <a:schemeClr val="tx1"/>
                              </a:gs>
                            </a:gsLst>
                            <a:lin ang="5400000" scaled="0"/>
                          </a:gradFill>
                          <a:latin typeface="Cambria Math" panose="02040503050406030204" pitchFamily="18" charset="0"/>
                        </a:rPr>
                        <m:t>=</m:t>
                      </m:r>
                      <m:f>
                        <m:fPr>
                          <m:ctrlPr>
                            <a:rPr lang="es-MX" sz="2800" b="0" i="1" smtClean="0">
                              <a:gradFill>
                                <a:gsLst>
                                  <a:gs pos="2917">
                                    <a:schemeClr val="tx1"/>
                                  </a:gs>
                                  <a:gs pos="30000">
                                    <a:schemeClr val="tx1"/>
                                  </a:gs>
                                </a:gsLst>
                                <a:lin ang="5400000" scaled="0"/>
                              </a:gradFill>
                              <a:latin typeface="Cambria Math" panose="02040503050406030204" pitchFamily="18" charset="0"/>
                            </a:rPr>
                          </m:ctrlPr>
                        </m:fPr>
                        <m:num>
                          <m:r>
                            <a:rPr lang="es-MX" sz="2800" b="0" i="1" smtClean="0">
                              <a:gradFill>
                                <a:gsLst>
                                  <a:gs pos="2917">
                                    <a:schemeClr val="tx1"/>
                                  </a:gs>
                                  <a:gs pos="30000">
                                    <a:schemeClr val="tx1"/>
                                  </a:gs>
                                </a:gsLst>
                                <a:lin ang="5400000" scaled="0"/>
                              </a:gradFill>
                              <a:latin typeface="Cambria Math" panose="02040503050406030204" pitchFamily="18" charset="0"/>
                            </a:rPr>
                            <m:t>1</m:t>
                          </m:r>
                        </m:num>
                        <m:den>
                          <m:r>
                            <a:rPr lang="es-MX" sz="2800" b="0" i="1" smtClean="0">
                              <a:gradFill>
                                <a:gsLst>
                                  <a:gs pos="2917">
                                    <a:schemeClr val="tx1"/>
                                  </a:gs>
                                  <a:gs pos="30000">
                                    <a:schemeClr val="tx1"/>
                                  </a:gs>
                                </a:gsLst>
                                <a:lin ang="5400000" scaled="0"/>
                              </a:gradFill>
                              <a:latin typeface="Cambria Math" panose="02040503050406030204" pitchFamily="18" charset="0"/>
                            </a:rPr>
                            <m:t>𝑛</m:t>
                          </m:r>
                        </m:den>
                      </m:f>
                      <m:nary>
                        <m:naryPr>
                          <m:chr m:val="∑"/>
                          <m:ctrlPr>
                            <a:rPr lang="es-MX" sz="2800" b="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s-MX" sz="2800" b="0" i="1" smtClean="0">
                              <a:gradFill>
                                <a:gsLst>
                                  <a:gs pos="2917">
                                    <a:schemeClr val="tx1"/>
                                  </a:gs>
                                  <a:gs pos="30000">
                                    <a:schemeClr val="tx1"/>
                                  </a:gs>
                                </a:gsLst>
                                <a:lin ang="5400000" scaled="0"/>
                              </a:gradFill>
                              <a:latin typeface="Cambria Math" panose="02040503050406030204" pitchFamily="18" charset="0"/>
                            </a:rPr>
                            <m:t>𝑖</m:t>
                          </m:r>
                          <m:r>
                            <a:rPr lang="es-MX" sz="2800" b="0" i="1" smtClean="0">
                              <a:gradFill>
                                <a:gsLst>
                                  <a:gs pos="2917">
                                    <a:schemeClr val="tx1"/>
                                  </a:gs>
                                  <a:gs pos="30000">
                                    <a:schemeClr val="tx1"/>
                                  </a:gs>
                                </a:gsLst>
                                <a:lin ang="5400000" scaled="0"/>
                              </a:gradFill>
                              <a:latin typeface="Cambria Math" panose="02040503050406030204" pitchFamily="18" charset="0"/>
                            </a:rPr>
                            <m:t>=1</m:t>
                          </m:r>
                        </m:sub>
                        <m:sup>
                          <m:r>
                            <a:rPr lang="es-MX" sz="2800" b="0" i="1" smtClean="0">
                              <a:gradFill>
                                <a:gsLst>
                                  <a:gs pos="2917">
                                    <a:schemeClr val="tx1"/>
                                  </a:gs>
                                  <a:gs pos="30000">
                                    <a:schemeClr val="tx1"/>
                                  </a:gs>
                                </a:gsLst>
                                <a:lin ang="5400000" scaled="0"/>
                              </a:gradFill>
                              <a:latin typeface="Cambria Math" panose="02040503050406030204" pitchFamily="18" charset="0"/>
                            </a:rPr>
                            <m:t>𝑛</m:t>
                          </m:r>
                        </m:sup>
                        <m:e>
                          <m:d>
                            <m:dPr>
                              <m:begChr m:val="|"/>
                              <m:endChr m:val="|"/>
                              <m:ctrlPr>
                                <a:rPr lang="es-MX" sz="2800" b="0" i="1" smtClean="0">
                                  <a:gradFill>
                                    <a:gsLst>
                                      <a:gs pos="2917">
                                        <a:schemeClr val="tx1"/>
                                      </a:gs>
                                      <a:gs pos="30000">
                                        <a:schemeClr val="tx1"/>
                                      </a:gs>
                                    </a:gsLst>
                                    <a:lin ang="5400000" scaled="0"/>
                                  </a:gradFill>
                                  <a:latin typeface="Cambria Math" panose="02040503050406030204" pitchFamily="18" charset="0"/>
                                </a:rPr>
                              </m:ctrlPr>
                            </m:dPr>
                            <m:e>
                              <m:sSub>
                                <m:sSubPr>
                                  <m:ctrlPr>
                                    <a:rPr lang="es-MX" sz="2800" i="1">
                                      <a:gradFill>
                                        <a:gsLst>
                                          <a:gs pos="2917">
                                            <a:schemeClr val="tx1"/>
                                          </a:gs>
                                          <a:gs pos="30000">
                                            <a:schemeClr val="tx1"/>
                                          </a:gs>
                                        </a:gsLst>
                                        <a:lin ang="5400000" scaled="0"/>
                                      </a:gradFill>
                                      <a:latin typeface="Cambria Math" panose="02040503050406030204" pitchFamily="18" charset="0"/>
                                    </a:rPr>
                                  </m:ctrlPr>
                                </m:sSubPr>
                                <m:e>
                                  <m:r>
                                    <a:rPr lang="es-MX" sz="2800" i="1">
                                      <a:gradFill>
                                        <a:gsLst>
                                          <a:gs pos="2917">
                                            <a:schemeClr val="tx1"/>
                                          </a:gs>
                                          <a:gs pos="30000">
                                            <a:schemeClr val="tx1"/>
                                          </a:gs>
                                        </a:gsLst>
                                        <a:lin ang="5400000" scaled="0"/>
                                      </a:gradFill>
                                      <a:latin typeface="Cambria Math" panose="02040503050406030204" pitchFamily="18" charset="0"/>
                                    </a:rPr>
                                    <m:t>𝑌</m:t>
                                  </m:r>
                                </m:e>
                                <m:sub>
                                  <m:r>
                                    <a:rPr lang="es-MX" sz="2800" i="1">
                                      <a:gradFill>
                                        <a:gsLst>
                                          <a:gs pos="2917">
                                            <a:schemeClr val="tx1"/>
                                          </a:gs>
                                          <a:gs pos="30000">
                                            <a:schemeClr val="tx1"/>
                                          </a:gs>
                                        </a:gsLst>
                                        <a:lin ang="5400000" scaled="0"/>
                                      </a:gradFill>
                                      <a:latin typeface="Cambria Math" panose="02040503050406030204" pitchFamily="18" charset="0"/>
                                    </a:rPr>
                                    <m:t>𝑖</m:t>
                                  </m:r>
                                </m:sub>
                              </m:sSub>
                              <m:r>
                                <a:rPr lang="es-MX" sz="2800" i="1">
                                  <a:gradFill>
                                    <a:gsLst>
                                      <a:gs pos="2917">
                                        <a:schemeClr val="tx1"/>
                                      </a:gs>
                                      <a:gs pos="30000">
                                        <a:schemeClr val="tx1"/>
                                      </a:gs>
                                    </a:gsLst>
                                    <a:lin ang="5400000" scaled="0"/>
                                  </a:gradFill>
                                  <a:latin typeface="Cambria Math" panose="02040503050406030204" pitchFamily="18" charset="0"/>
                                </a:rPr>
                                <m:t>−</m:t>
                              </m:r>
                              <m:sSub>
                                <m:sSubPr>
                                  <m:ctrlPr>
                                    <a:rPr lang="es-MX" sz="2800" i="1">
                                      <a:gradFill>
                                        <a:gsLst>
                                          <a:gs pos="2917">
                                            <a:schemeClr val="tx1"/>
                                          </a:gs>
                                          <a:gs pos="30000">
                                            <a:schemeClr val="tx1"/>
                                          </a:gs>
                                        </a:gsLst>
                                        <a:lin ang="5400000" scaled="0"/>
                                      </a:gradFill>
                                      <a:latin typeface="Cambria Math" panose="02040503050406030204" pitchFamily="18" charset="0"/>
                                    </a:rPr>
                                  </m:ctrlPr>
                                </m:sSubPr>
                                <m:e>
                                  <m:acc>
                                    <m:accPr>
                                      <m:chr m:val="̂"/>
                                      <m:ctrlPr>
                                        <a:rPr lang="es-MX" sz="2800" i="1">
                                          <a:gradFill>
                                            <a:gsLst>
                                              <a:gs pos="2917">
                                                <a:schemeClr val="tx1"/>
                                              </a:gs>
                                              <a:gs pos="30000">
                                                <a:schemeClr val="tx1"/>
                                              </a:gs>
                                            </a:gsLst>
                                            <a:lin ang="5400000" scaled="0"/>
                                          </a:gradFill>
                                          <a:latin typeface="Cambria Math" panose="02040503050406030204" pitchFamily="18" charset="0"/>
                                        </a:rPr>
                                      </m:ctrlPr>
                                    </m:accPr>
                                    <m:e>
                                      <m:r>
                                        <a:rPr lang="es-MX" sz="2800" i="1">
                                          <a:gradFill>
                                            <a:gsLst>
                                              <a:gs pos="2917">
                                                <a:schemeClr val="tx1"/>
                                              </a:gs>
                                              <a:gs pos="30000">
                                                <a:schemeClr val="tx1"/>
                                              </a:gs>
                                            </a:gsLst>
                                            <a:lin ang="5400000" scaled="0"/>
                                          </a:gradFill>
                                          <a:latin typeface="Cambria Math" panose="02040503050406030204" pitchFamily="18" charset="0"/>
                                        </a:rPr>
                                        <m:t>𝑌</m:t>
                                      </m:r>
                                    </m:e>
                                  </m:acc>
                                </m:e>
                                <m:sub>
                                  <m:r>
                                    <a:rPr lang="es-MX" sz="2800" i="1">
                                      <a:gradFill>
                                        <a:gsLst>
                                          <a:gs pos="2917">
                                            <a:schemeClr val="tx1"/>
                                          </a:gs>
                                          <a:gs pos="30000">
                                            <a:schemeClr val="tx1"/>
                                          </a:gs>
                                        </a:gsLst>
                                        <a:lin ang="5400000" scaled="0"/>
                                      </a:gradFill>
                                      <a:latin typeface="Cambria Math" panose="02040503050406030204" pitchFamily="18" charset="0"/>
                                    </a:rPr>
                                    <m:t>𝑖</m:t>
                                  </m:r>
                                </m:sub>
                              </m:sSub>
                            </m:e>
                          </m:d>
                        </m:e>
                      </m:nary>
                    </m:oMath>
                  </m:oMathPara>
                </a14:m>
                <a:endParaRPr lang="es-MX" sz="2800" dirty="0" err="1">
                  <a:gradFill>
                    <a:gsLst>
                      <a:gs pos="2917">
                        <a:schemeClr val="tx1"/>
                      </a:gs>
                      <a:gs pos="30000">
                        <a:schemeClr val="tx1"/>
                      </a:gs>
                    </a:gsLst>
                    <a:lin ang="5400000" scaled="0"/>
                  </a:gradFill>
                </a:endParaRPr>
              </a:p>
            </p:txBody>
          </p:sp>
        </mc:Choice>
        <mc:Fallback xmlns="">
          <p:sp>
            <p:nvSpPr>
              <p:cNvPr id="6" name="CuadroTexto 5">
                <a:extLst>
                  <a:ext uri="{FF2B5EF4-FFF2-40B4-BE49-F238E27FC236}">
                    <a16:creationId xmlns:a16="http://schemas.microsoft.com/office/drawing/2014/main" id="{CEFAD30C-F324-F9F8-CB9A-D01156CA264E}"/>
                  </a:ext>
                </a:extLst>
              </p:cNvPr>
              <p:cNvSpPr txBox="1">
                <a:spLocks noRot="1" noChangeAspect="1" noMove="1" noResize="1" noEditPoints="1" noAdjustHandles="1" noChangeArrowheads="1" noChangeShapeType="1" noTextEdit="1"/>
              </p:cNvSpPr>
              <p:nvPr/>
            </p:nvSpPr>
            <p:spPr>
              <a:xfrm>
                <a:off x="6394703" y="4698433"/>
                <a:ext cx="5212080" cy="1176219"/>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8925297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3E9FB-1AC0-76F4-0659-2A7B2D8093A1}"/>
              </a:ext>
            </a:extLst>
          </p:cNvPr>
          <p:cNvSpPr>
            <a:spLocks noGrp="1"/>
          </p:cNvSpPr>
          <p:nvPr>
            <p:ph type="title"/>
          </p:nvPr>
        </p:nvSpPr>
        <p:spPr/>
        <p:txBody>
          <a:bodyPr/>
          <a:lstStyle/>
          <a:p>
            <a:r>
              <a:rPr lang="es-MX" dirty="0"/>
              <a:t>Función de costo de la función sigmoide</a:t>
            </a:r>
          </a:p>
        </p:txBody>
      </p:sp>
      <p:sp>
        <p:nvSpPr>
          <p:cNvPr id="6" name="Marcador de contenido 5">
            <a:extLst>
              <a:ext uri="{FF2B5EF4-FFF2-40B4-BE49-F238E27FC236}">
                <a16:creationId xmlns:a16="http://schemas.microsoft.com/office/drawing/2014/main" id="{598C1210-975B-D097-9A54-1D68F35C0E43}"/>
              </a:ext>
            </a:extLst>
          </p:cNvPr>
          <p:cNvSpPr>
            <a:spLocks noGrp="1"/>
          </p:cNvSpPr>
          <p:nvPr>
            <p:ph type="body" sz="quarter" idx="10"/>
          </p:nvPr>
        </p:nvSpPr>
        <p:spPr/>
        <p:txBody>
          <a:bodyPr/>
          <a:lstStyle/>
          <a:p>
            <a:pPr marL="0" indent="0">
              <a:buNone/>
            </a:pPr>
            <a:r>
              <a:rPr lang="es-ES" dirty="0"/>
              <a:t>Penaliza las predicciones incorrectas del modelo al compararlas con las etiquetas reales.</a:t>
            </a:r>
          </a:p>
          <a:p>
            <a:pPr marL="0" indent="0">
              <a:buNone/>
            </a:pPr>
            <a:r>
              <a:rPr lang="es-ES" dirty="0"/>
              <a:t>Se utiliza en el proceso de entrenamiento para ajustar los parámetros del modelo para que haga predicciones más precisas.</a:t>
            </a:r>
            <a:endParaRPr lang="es-MX" dirty="0"/>
          </a:p>
        </p:txBody>
      </p:sp>
      <p:pic>
        <p:nvPicPr>
          <p:cNvPr id="3" name="Imagen 2">
            <a:extLst>
              <a:ext uri="{FF2B5EF4-FFF2-40B4-BE49-F238E27FC236}">
                <a16:creationId xmlns:a16="http://schemas.microsoft.com/office/drawing/2014/main" id="{19A2DB42-1DDA-74C8-E196-988F0CDDEF00}"/>
              </a:ext>
            </a:extLst>
          </p:cNvPr>
          <p:cNvPicPr>
            <a:picLocks noChangeAspect="1"/>
          </p:cNvPicPr>
          <p:nvPr/>
        </p:nvPicPr>
        <p:blipFill rotWithShape="1">
          <a:blip r:embed="rId2"/>
          <a:srcRect t="31933" r="42111" b="44885"/>
          <a:stretch/>
        </p:blipFill>
        <p:spPr>
          <a:xfrm>
            <a:off x="1845733" y="3563796"/>
            <a:ext cx="8495454" cy="647784"/>
          </a:xfrm>
          <a:prstGeom prst="rect">
            <a:avLst/>
          </a:prstGeom>
        </p:spPr>
      </p:pic>
      <p:pic>
        <p:nvPicPr>
          <p:cNvPr id="4" name="Imagen 3">
            <a:extLst>
              <a:ext uri="{FF2B5EF4-FFF2-40B4-BE49-F238E27FC236}">
                <a16:creationId xmlns:a16="http://schemas.microsoft.com/office/drawing/2014/main" id="{28DC89F8-53B4-415A-EDF1-5FDDD1739FFF}"/>
              </a:ext>
            </a:extLst>
          </p:cNvPr>
          <p:cNvPicPr>
            <a:picLocks noChangeAspect="1"/>
          </p:cNvPicPr>
          <p:nvPr/>
        </p:nvPicPr>
        <p:blipFill>
          <a:blip r:embed="rId3"/>
          <a:stretch>
            <a:fillRect/>
          </a:stretch>
        </p:blipFill>
        <p:spPr>
          <a:xfrm>
            <a:off x="3554049" y="4454720"/>
            <a:ext cx="4724664" cy="1417400"/>
          </a:xfrm>
          <a:prstGeom prst="rect">
            <a:avLst/>
          </a:prstGeom>
        </p:spPr>
      </p:pic>
    </p:spTree>
    <p:extLst>
      <p:ext uri="{BB962C8B-B14F-4D97-AF65-F5344CB8AC3E}">
        <p14:creationId xmlns:p14="http://schemas.microsoft.com/office/powerpoint/2010/main" val="32850462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Optimización de la función de costo</a:t>
            </a:r>
            <a:endParaRPr lang="es-MX" dirty="0"/>
          </a:p>
        </p:txBody>
      </p:sp>
      <p:sp>
        <p:nvSpPr>
          <p:cNvPr id="5" name="Marcador de texto 4">
            <a:extLst>
              <a:ext uri="{FF2B5EF4-FFF2-40B4-BE49-F238E27FC236}">
                <a16:creationId xmlns:a16="http://schemas.microsoft.com/office/drawing/2014/main" id="{B4AC0696-A8C0-5069-EA81-8C45A55CF856}"/>
              </a:ext>
            </a:extLst>
          </p:cNvPr>
          <p:cNvSpPr>
            <a:spLocks noGrp="1"/>
          </p:cNvSpPr>
          <p:nvPr>
            <p:ph type="body" sz="quarter" idx="10"/>
          </p:nvPr>
        </p:nvSpPr>
        <p:spPr>
          <a:xfrm>
            <a:off x="584200" y="1435497"/>
            <a:ext cx="11018520" cy="861774"/>
          </a:xfrm>
        </p:spPr>
        <p:txBody>
          <a:bodyPr/>
          <a:lstStyle/>
          <a:p>
            <a:pPr marL="0" indent="0">
              <a:buNone/>
            </a:pPr>
            <a:r>
              <a:rPr lang="es-ES" dirty="0"/>
              <a:t>Encontrar los valores de los parámetros del modelo que minimizan la función de costo.</a:t>
            </a:r>
            <a:endParaRPr lang="es-MX" dirty="0"/>
          </a:p>
        </p:txBody>
      </p:sp>
      <p:pic>
        <p:nvPicPr>
          <p:cNvPr id="1026" name="Picture 2" descr="Saugat Bhattarai | Data Science, Machine Learning and Computer Vision">
            <a:extLst>
              <a:ext uri="{FF2B5EF4-FFF2-40B4-BE49-F238E27FC236}">
                <a16:creationId xmlns:a16="http://schemas.microsoft.com/office/drawing/2014/main" id="{EB37FD0C-5ADB-3D79-7413-5EBF3D136E4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978735" y="2721570"/>
            <a:ext cx="5389611" cy="335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4716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Optimización de la función de costo</a:t>
            </a:r>
            <a:endParaRPr lang="es-MX" dirty="0"/>
          </a:p>
        </p:txBody>
      </p:sp>
      <p:sp>
        <p:nvSpPr>
          <p:cNvPr id="5" name="Marcador de texto 4">
            <a:extLst>
              <a:ext uri="{FF2B5EF4-FFF2-40B4-BE49-F238E27FC236}">
                <a16:creationId xmlns:a16="http://schemas.microsoft.com/office/drawing/2014/main" id="{B4AC0696-A8C0-5069-EA81-8C45A55CF856}"/>
              </a:ext>
            </a:extLst>
          </p:cNvPr>
          <p:cNvSpPr>
            <a:spLocks noGrp="1"/>
          </p:cNvSpPr>
          <p:nvPr>
            <p:ph type="body" sz="quarter" idx="10"/>
          </p:nvPr>
        </p:nvSpPr>
        <p:spPr>
          <a:xfrm>
            <a:off x="584200" y="1435497"/>
            <a:ext cx="11018520" cy="4395049"/>
          </a:xfrm>
        </p:spPr>
        <p:txBody>
          <a:bodyPr/>
          <a:lstStyle/>
          <a:p>
            <a:pPr marL="514350" indent="-514350">
              <a:buFont typeface="+mj-lt"/>
              <a:buAutoNum type="arabicPeriod"/>
            </a:pPr>
            <a:r>
              <a:rPr lang="es-ES" dirty="0"/>
              <a:t>Elección de una función de costo</a:t>
            </a:r>
          </a:p>
          <a:p>
            <a:pPr marL="514350" indent="-514350">
              <a:buFont typeface="+mj-lt"/>
              <a:buAutoNum type="arabicPeriod"/>
            </a:pPr>
            <a:r>
              <a:rPr lang="es-ES" dirty="0"/>
              <a:t>Inicialización de parámetros con valores aleatorios.</a:t>
            </a:r>
          </a:p>
          <a:p>
            <a:pPr marL="514350" indent="-514350">
              <a:buFont typeface="+mj-lt"/>
              <a:buAutoNum type="arabicPeriod"/>
            </a:pPr>
            <a:r>
              <a:rPr lang="es-ES" dirty="0"/>
              <a:t>Cálculo del gradiente de la función costo. </a:t>
            </a:r>
          </a:p>
          <a:p>
            <a:pPr marL="514350" indent="-514350">
              <a:buFont typeface="+mj-lt"/>
              <a:buAutoNum type="arabicPeriod"/>
            </a:pPr>
            <a:r>
              <a:rPr lang="es-ES" dirty="0"/>
              <a:t>Actualización de parámetros</a:t>
            </a:r>
          </a:p>
          <a:p>
            <a:pPr marL="514350" indent="-514350">
              <a:buFont typeface="+mj-lt"/>
              <a:buAutoNum type="arabicPeriod"/>
            </a:pPr>
            <a:r>
              <a:rPr lang="es-ES" dirty="0"/>
              <a:t>Convergencia / número fijo de iteraciones.</a:t>
            </a:r>
          </a:p>
          <a:p>
            <a:pPr marL="514350" indent="-514350">
              <a:buFont typeface="+mj-lt"/>
              <a:buAutoNum type="arabicPeriod"/>
            </a:pPr>
            <a:r>
              <a:rPr lang="es-ES" dirty="0"/>
              <a:t>Evaluación del modelo sobre un conjunto de prueba.</a:t>
            </a:r>
          </a:p>
          <a:p>
            <a:pPr marL="514350" indent="-514350">
              <a:buFont typeface="+mj-lt"/>
              <a:buAutoNum type="arabicPeriod"/>
            </a:pPr>
            <a:r>
              <a:rPr lang="es-ES" dirty="0"/>
              <a:t>Ajuste de </a:t>
            </a:r>
            <a:r>
              <a:rPr lang="es-ES" dirty="0" err="1"/>
              <a:t>hiperparámetros</a:t>
            </a:r>
            <a:r>
              <a:rPr lang="es-ES" dirty="0"/>
              <a:t> (tasa de aprendizaje o la arquitectura del modelo)</a:t>
            </a:r>
            <a:br>
              <a:rPr lang="es-ES" dirty="0"/>
            </a:br>
            <a:endParaRPr lang="es-MX" dirty="0"/>
          </a:p>
        </p:txBody>
      </p:sp>
    </p:spTree>
    <p:extLst>
      <p:ext uri="{BB962C8B-B14F-4D97-AF65-F5344CB8AC3E}">
        <p14:creationId xmlns:p14="http://schemas.microsoft.com/office/powerpoint/2010/main" val="30644547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Gradient descent</a:t>
            </a:r>
            <a:endParaRPr lang="es-MX" dirty="0"/>
          </a:p>
        </p:txBody>
      </p:sp>
      <p:sp>
        <p:nvSpPr>
          <p:cNvPr id="3" name="Marcador de texto 2">
            <a:extLst>
              <a:ext uri="{FF2B5EF4-FFF2-40B4-BE49-F238E27FC236}">
                <a16:creationId xmlns:a16="http://schemas.microsoft.com/office/drawing/2014/main" id="{105297CB-2D3B-D76B-71C3-72867A6CF411}"/>
              </a:ext>
            </a:extLst>
          </p:cNvPr>
          <p:cNvSpPr>
            <a:spLocks noGrp="1"/>
          </p:cNvSpPr>
          <p:nvPr>
            <p:ph type="body" sz="quarter" idx="10"/>
          </p:nvPr>
        </p:nvSpPr>
        <p:spPr/>
        <p:txBody>
          <a:bodyPr/>
          <a:lstStyle/>
          <a:p>
            <a:r>
              <a:rPr lang="es-ES" dirty="0"/>
              <a:t>Se calcula el gradiente (o la derivada) de la función de costo con respecto a los parámetros del modelo. </a:t>
            </a:r>
          </a:p>
          <a:p>
            <a:r>
              <a:rPr lang="es-ES" dirty="0"/>
              <a:t>El gradiente indica la dirección y la magnitud del cambio necesario en los parámetros para reducir la función de costo.</a:t>
            </a:r>
          </a:p>
          <a:p>
            <a:endParaRPr lang="es-MX" dirty="0"/>
          </a:p>
        </p:txBody>
      </p:sp>
      <p:pic>
        <p:nvPicPr>
          <p:cNvPr id="2050" name="Picture 2" descr="On Why Gradient Descent is Even Needed | by Daniel Burkhardt Cerigo | Medium">
            <a:extLst>
              <a:ext uri="{FF2B5EF4-FFF2-40B4-BE49-F238E27FC236}">
                <a16:creationId xmlns:a16="http://schemas.microsoft.com/office/drawing/2014/main" id="{91AB18CF-9C8C-1D9E-7CF0-668A392BD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821" y="3429000"/>
            <a:ext cx="494399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9395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E8D1B5-93A0-8FAB-9AB8-7E057045DF88}"/>
              </a:ext>
            </a:extLst>
          </p:cNvPr>
          <p:cNvSpPr>
            <a:spLocks noGrp="1"/>
          </p:cNvSpPr>
          <p:nvPr>
            <p:ph type="title"/>
          </p:nvPr>
        </p:nvSpPr>
        <p:spPr/>
        <p:txBody>
          <a:bodyPr/>
          <a:lstStyle/>
          <a:p>
            <a:r>
              <a:rPr lang="es-MX" dirty="0"/>
              <a:t>Tasa de aprendizaje</a:t>
            </a:r>
          </a:p>
        </p:txBody>
      </p:sp>
      <p:sp>
        <p:nvSpPr>
          <p:cNvPr id="3" name="Marcador de texto 2">
            <a:extLst>
              <a:ext uri="{FF2B5EF4-FFF2-40B4-BE49-F238E27FC236}">
                <a16:creationId xmlns:a16="http://schemas.microsoft.com/office/drawing/2014/main" id="{B9F1B1C5-8F87-8AE9-91AC-94FEFF4B8441}"/>
              </a:ext>
            </a:extLst>
          </p:cNvPr>
          <p:cNvSpPr>
            <a:spLocks noGrp="1"/>
          </p:cNvSpPr>
          <p:nvPr>
            <p:ph type="body" sz="quarter" idx="10"/>
          </p:nvPr>
        </p:nvSpPr>
        <p:spPr>
          <a:xfrm>
            <a:off x="584200" y="1435497"/>
            <a:ext cx="11018520" cy="861774"/>
          </a:xfrm>
        </p:spPr>
        <p:txBody>
          <a:bodyPr/>
          <a:lstStyle/>
          <a:p>
            <a:pPr marL="0" indent="0">
              <a:buNone/>
            </a:pPr>
            <a:r>
              <a:rPr lang="es-ES" dirty="0"/>
              <a:t>La dirección y la magnitud del cambio están determinadas por el gradiente y la tasa de aprendizaje, que es un </a:t>
            </a:r>
            <a:r>
              <a:rPr lang="es-ES" dirty="0" err="1"/>
              <a:t>hiperparámetro</a:t>
            </a:r>
            <a:r>
              <a:rPr lang="es-ES" dirty="0"/>
              <a:t> ajustable.</a:t>
            </a:r>
          </a:p>
        </p:txBody>
      </p:sp>
      <p:pic>
        <p:nvPicPr>
          <p:cNvPr id="4" name="proportional-to-slope">
            <a:hlinkClick r:id="" action="ppaction://media"/>
            <a:extLst>
              <a:ext uri="{FF2B5EF4-FFF2-40B4-BE49-F238E27FC236}">
                <a16:creationId xmlns:a16="http://schemas.microsoft.com/office/drawing/2014/main" id="{BD54D55B-13CC-DB0F-0631-3A57D267ED6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3181692" y="2540703"/>
            <a:ext cx="6612979" cy="3720000"/>
          </a:xfrm>
        </p:spPr>
      </p:pic>
    </p:spTree>
    <p:extLst>
      <p:ext uri="{BB962C8B-B14F-4D97-AF65-F5344CB8AC3E}">
        <p14:creationId xmlns:p14="http://schemas.microsoft.com/office/powerpoint/2010/main" val="3425272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66BE117F-381C-0E88-C0F1-32D139D5801E}"/>
              </a:ext>
            </a:extLst>
          </p:cNvPr>
          <p:cNvSpPr/>
          <p:nvPr/>
        </p:nvSpPr>
        <p:spPr bwMode="auto">
          <a:xfrm>
            <a:off x="6634065" y="597159"/>
            <a:ext cx="4898571" cy="4963887"/>
          </a:xfrm>
          <a:prstGeom prst="roundRect">
            <a:avLst>
              <a:gd name="adj" fmla="val 10324"/>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ítulo 1">
            <a:extLst>
              <a:ext uri="{FF2B5EF4-FFF2-40B4-BE49-F238E27FC236}">
                <a16:creationId xmlns:a16="http://schemas.microsoft.com/office/drawing/2014/main" id="{BE9626FF-470A-B021-CF18-BDAD1B76644E}"/>
              </a:ext>
            </a:extLst>
          </p:cNvPr>
          <p:cNvSpPr>
            <a:spLocks noGrp="1"/>
          </p:cNvSpPr>
          <p:nvPr>
            <p:ph type="title"/>
          </p:nvPr>
        </p:nvSpPr>
        <p:spPr/>
        <p:txBody>
          <a:bodyPr/>
          <a:lstStyle/>
          <a:p>
            <a:r>
              <a:rPr lang="es-MX" dirty="0"/>
              <a:t>Registro de asistencia</a:t>
            </a:r>
          </a:p>
        </p:txBody>
      </p:sp>
      <p:sp>
        <p:nvSpPr>
          <p:cNvPr id="3" name="Marcador de texto 2">
            <a:extLst>
              <a:ext uri="{FF2B5EF4-FFF2-40B4-BE49-F238E27FC236}">
                <a16:creationId xmlns:a16="http://schemas.microsoft.com/office/drawing/2014/main" id="{DF28D63E-3AAC-9B54-C706-C218A79F7CE8}"/>
              </a:ext>
            </a:extLst>
          </p:cNvPr>
          <p:cNvSpPr>
            <a:spLocks noGrp="1"/>
          </p:cNvSpPr>
          <p:nvPr>
            <p:ph type="body" sz="quarter" idx="12"/>
          </p:nvPr>
        </p:nvSpPr>
        <p:spPr/>
        <p:txBody>
          <a:bodyPr/>
          <a:lstStyle/>
          <a:p>
            <a:r>
              <a:rPr lang="es-MX" dirty="0">
                <a:hlinkClick r:id="rId2"/>
              </a:rPr>
              <a:t>https://forms.office.com/r/4TMpdz619z</a:t>
            </a:r>
            <a:r>
              <a:rPr lang="es-MX" dirty="0"/>
              <a:t> </a:t>
            </a:r>
          </a:p>
        </p:txBody>
      </p:sp>
      <p:pic>
        <p:nvPicPr>
          <p:cNvPr id="1026" name="Picture 2">
            <a:extLst>
              <a:ext uri="{FF2B5EF4-FFF2-40B4-BE49-F238E27FC236}">
                <a16:creationId xmlns:a16="http://schemas.microsoft.com/office/drawing/2014/main" id="{5DAE8032-7BD1-AFF5-DC01-78BDDB198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949" y="1021701"/>
            <a:ext cx="4114802" cy="4114802"/>
          </a:xfrm>
          <a:prstGeom prst="roundRect">
            <a:avLst>
              <a:gd name="adj" fmla="val 510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74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3035808"/>
            <a:ext cx="9144000" cy="498598"/>
          </a:xfrm>
        </p:spPr>
        <p:txBody>
          <a:bodyPr/>
          <a:lstStyle/>
          <a:p>
            <a:r>
              <a:rPr lang="es-MX" dirty="0" err="1"/>
              <a:t>Backpropagation</a:t>
            </a:r>
            <a:endParaRPr lang="es-MX" dirty="0"/>
          </a:p>
        </p:txBody>
      </p:sp>
    </p:spTree>
    <p:extLst>
      <p:ext uri="{BB962C8B-B14F-4D97-AF65-F5344CB8AC3E}">
        <p14:creationId xmlns:p14="http://schemas.microsoft.com/office/powerpoint/2010/main" val="160757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9535C-13EA-35CE-361E-BE2C2BC7EC86}"/>
              </a:ext>
            </a:extLst>
          </p:cNvPr>
          <p:cNvSpPr>
            <a:spLocks noGrp="1"/>
          </p:cNvSpPr>
          <p:nvPr>
            <p:ph type="title"/>
          </p:nvPr>
        </p:nvSpPr>
        <p:spPr/>
        <p:txBody>
          <a:bodyPr/>
          <a:lstStyle/>
          <a:p>
            <a:r>
              <a:rPr lang="es-ES" dirty="0"/>
              <a:t>Grafo computacional y derivadas</a:t>
            </a:r>
            <a:endParaRPr lang="es-MX" dirty="0"/>
          </a:p>
        </p:txBody>
      </p:sp>
      <p:sp>
        <p:nvSpPr>
          <p:cNvPr id="3" name="Marcador de texto 2">
            <a:extLst>
              <a:ext uri="{FF2B5EF4-FFF2-40B4-BE49-F238E27FC236}">
                <a16:creationId xmlns:a16="http://schemas.microsoft.com/office/drawing/2014/main" id="{D1E80560-583A-24A5-0AFC-E3A94D34FF3D}"/>
              </a:ext>
            </a:extLst>
          </p:cNvPr>
          <p:cNvSpPr>
            <a:spLocks noGrp="1"/>
          </p:cNvSpPr>
          <p:nvPr>
            <p:ph type="body" sz="quarter" idx="10"/>
          </p:nvPr>
        </p:nvSpPr>
        <p:spPr>
          <a:xfrm>
            <a:off x="586390" y="1434370"/>
            <a:ext cx="11018520" cy="1292662"/>
          </a:xfrm>
        </p:spPr>
        <p:txBody>
          <a:bodyPr/>
          <a:lstStyle/>
          <a:p>
            <a:r>
              <a:rPr lang="es-ES" dirty="0"/>
              <a:t>Para obtener el gradiente se emplean </a:t>
            </a:r>
            <a:r>
              <a:rPr lang="es-ES" b="1" dirty="0"/>
              <a:t>grafos computacionales </a:t>
            </a:r>
            <a:r>
              <a:rPr lang="es-ES" dirty="0"/>
              <a:t>para ir calculando las derivadas y aplicando la </a:t>
            </a:r>
            <a:r>
              <a:rPr lang="es-ES" b="1" dirty="0"/>
              <a:t>regla de la cadena </a:t>
            </a:r>
            <a:r>
              <a:rPr lang="es-ES" dirty="0"/>
              <a:t>para obtener las derivadas con respecto a una variable.</a:t>
            </a:r>
            <a:endParaRPr lang="es-MX" dirty="0"/>
          </a:p>
        </p:txBody>
      </p:sp>
      <p:pic>
        <p:nvPicPr>
          <p:cNvPr id="4" name="Picture 2" descr="Computational Graphs in Deep Learning - GeeksforGeeks">
            <a:extLst>
              <a:ext uri="{FF2B5EF4-FFF2-40B4-BE49-F238E27FC236}">
                <a16:creationId xmlns:a16="http://schemas.microsoft.com/office/drawing/2014/main" id="{3B64743D-C9D5-53EB-5B0C-C6C525F2E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255" y="3019181"/>
            <a:ext cx="3687945" cy="3126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ackpropagation Calculus [1/2] — It Doesn't Have to be Scary | by adam  dhalla | Artificial Intelligence in Plain English">
            <a:extLst>
              <a:ext uri="{FF2B5EF4-FFF2-40B4-BE49-F238E27FC236}">
                <a16:creationId xmlns:a16="http://schemas.microsoft.com/office/drawing/2014/main" id="{2EF8E022-71D5-01D8-EF43-E512F4D79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933" y="3365759"/>
            <a:ext cx="6545068" cy="245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531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D8025-C722-5500-2802-47CAC46140AA}"/>
              </a:ext>
            </a:extLst>
          </p:cNvPr>
          <p:cNvSpPr>
            <a:spLocks noGrp="1"/>
          </p:cNvSpPr>
          <p:nvPr>
            <p:ph type="title"/>
          </p:nvPr>
        </p:nvSpPr>
        <p:spPr>
          <a:xfrm>
            <a:off x="588263" y="457200"/>
            <a:ext cx="7016186" cy="1418253"/>
          </a:xfrm>
        </p:spPr>
        <p:txBody>
          <a:bodyPr vert="horz" lIns="91440" tIns="45720" rIns="91440" bIns="45720" rtlCol="0" anchor="b">
            <a:normAutofit/>
          </a:bodyPr>
          <a:lstStyle/>
          <a:p>
            <a:r>
              <a:rPr lang="en-US" sz="3800" kern="1200" dirty="0" err="1">
                <a:solidFill>
                  <a:schemeClr val="tx1"/>
                </a:solidFill>
                <a:latin typeface="+mj-lt"/>
                <a:ea typeface="+mj-ea"/>
                <a:cs typeface="+mj-cs"/>
              </a:rPr>
              <a:t>Grafo</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computacional</a:t>
            </a:r>
            <a:r>
              <a:rPr lang="en-US" sz="3800" kern="1200" dirty="0">
                <a:solidFill>
                  <a:schemeClr val="tx1"/>
                </a:solidFill>
                <a:latin typeface="+mj-lt"/>
                <a:ea typeface="+mj-ea"/>
                <a:cs typeface="+mj-cs"/>
              </a:rPr>
              <a:t> de </a:t>
            </a:r>
            <a:r>
              <a:rPr lang="en-US" sz="3800" kern="1200" dirty="0" err="1">
                <a:solidFill>
                  <a:schemeClr val="tx1"/>
                </a:solidFill>
                <a:latin typeface="+mj-lt"/>
                <a:ea typeface="+mj-ea"/>
                <a:cs typeface="+mj-cs"/>
              </a:rPr>
              <a:t>una</a:t>
            </a:r>
            <a:r>
              <a:rPr lang="en-US" sz="3800" kern="1200" dirty="0">
                <a:solidFill>
                  <a:schemeClr val="tx1"/>
                </a:solidFill>
                <a:latin typeface="+mj-lt"/>
                <a:ea typeface="+mj-ea"/>
                <a:cs typeface="+mj-cs"/>
              </a:rPr>
              <a:t> red neuronal de </a:t>
            </a:r>
            <a:r>
              <a:rPr lang="en-US" sz="3800" kern="1200" dirty="0" err="1">
                <a:solidFill>
                  <a:schemeClr val="tx1"/>
                </a:solidFill>
                <a:latin typeface="+mj-lt"/>
                <a:ea typeface="+mj-ea"/>
                <a:cs typeface="+mj-cs"/>
              </a:rPr>
              <a:t>varias</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capas</a:t>
            </a:r>
            <a:endParaRPr lang="en-US" sz="3800" kern="1200" dirty="0">
              <a:solidFill>
                <a:schemeClr val="tx1"/>
              </a:solidFill>
              <a:latin typeface="+mj-lt"/>
              <a:ea typeface="+mj-ea"/>
              <a:cs typeface="+mj-cs"/>
            </a:endParaRP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9A6CF90-3CD4-5554-76A1-033505034CEB}"/>
                  </a:ext>
                </a:extLst>
              </p:cNvPr>
              <p:cNvSpPr>
                <a:spLocks noGrp="1"/>
              </p:cNvSpPr>
              <p:nvPr>
                <p:ph type="body" sz="quarter" idx="10"/>
              </p:nvPr>
            </p:nvSpPr>
            <p:spPr>
              <a:xfrm>
                <a:off x="714827" y="2218871"/>
                <a:ext cx="6217817" cy="3225307"/>
              </a:xfrm>
            </p:spPr>
            <p:txBody>
              <a:bodyPr/>
              <a:lstStyle/>
              <a:p>
                <a:r>
                  <a:rPr lang="es-ES" dirty="0"/>
                  <a:t>Aun si la salida de la red neuronal es la predicción, el </a:t>
                </a:r>
                <a:r>
                  <a:rPr lang="es-ES" dirty="0">
                    <a:solidFill>
                      <a:schemeClr val="accent1"/>
                    </a:solidFill>
                  </a:rPr>
                  <a:t>valor final es el costo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0</m:t>
                        </m:r>
                      </m:sub>
                    </m:sSub>
                  </m:oMath>
                </a14:m>
                <a:r>
                  <a:rPr lang="es-ES" dirty="0">
                    <a:solidFill>
                      <a:schemeClr val="accent1"/>
                    </a:solidFill>
                  </a:rPr>
                  <a:t> </a:t>
                </a:r>
                <a:r>
                  <a:rPr lang="es-ES" dirty="0"/>
                  <a:t>(que depende de las etiquetas </a:t>
                </a:r>
                <a14:m>
                  <m:oMath xmlns:m="http://schemas.openxmlformats.org/officeDocument/2006/math">
                    <m:r>
                      <a:rPr lang="es-ES" b="0" i="1" smtClean="0">
                        <a:latin typeface="Cambria Math" panose="02040503050406030204" pitchFamily="18" charset="0"/>
                      </a:rPr>
                      <m:t>𝑦</m:t>
                    </m:r>
                  </m:oMath>
                </a14:m>
                <a:r>
                  <a:rPr lang="es-ES" dirty="0"/>
                  <a:t> y las predicciones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𝑎</m:t>
                        </m:r>
                      </m:e>
                      <m:sup>
                        <m:r>
                          <a:rPr lang="es-ES" b="0" i="1" smtClean="0">
                            <a:latin typeface="Cambria Math" panose="02040503050406030204" pitchFamily="18" charset="0"/>
                          </a:rPr>
                          <m:t>[</m:t>
                        </m:r>
                        <m:r>
                          <a:rPr lang="es-ES" b="0" i="1" smtClean="0">
                            <a:latin typeface="Cambria Math" panose="02040503050406030204" pitchFamily="18" charset="0"/>
                          </a:rPr>
                          <m:t>𝐿</m:t>
                        </m:r>
                        <m:r>
                          <a:rPr lang="es-ES" b="0" i="1" smtClean="0">
                            <a:latin typeface="Cambria Math" panose="02040503050406030204" pitchFamily="18" charset="0"/>
                          </a:rPr>
                          <m:t>]</m:t>
                        </m:r>
                      </m:sup>
                    </m:sSup>
                  </m:oMath>
                </a14:m>
                <a:r>
                  <a:rPr lang="es-ES" dirty="0"/>
                  <a:t>. </a:t>
                </a:r>
              </a:p>
              <a:p>
                <a:r>
                  <a:rPr lang="es-ES" dirty="0"/>
                  <a:t>Cada predicción depende de la matriz de pesos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𝑤</m:t>
                        </m:r>
                      </m:e>
                      <m:sup>
                        <m:r>
                          <a:rPr lang="es-ES" i="1">
                            <a:latin typeface="Cambria Math" panose="02040503050406030204" pitchFamily="18" charset="0"/>
                          </a:rPr>
                          <m:t>[</m:t>
                        </m:r>
                        <m:r>
                          <a:rPr lang="es-ES" i="1">
                            <a:latin typeface="Cambria Math" panose="02040503050406030204" pitchFamily="18" charset="0"/>
                          </a:rPr>
                          <m:t>𝐿</m:t>
                        </m:r>
                        <m:r>
                          <a:rPr lang="es-ES" i="1">
                            <a:latin typeface="Cambria Math" panose="02040503050406030204" pitchFamily="18" charset="0"/>
                          </a:rPr>
                          <m:t>]</m:t>
                        </m:r>
                      </m:sup>
                    </m:sSup>
                  </m:oMath>
                </a14:m>
                <a:r>
                  <a:rPr lang="es-ES" dirty="0"/>
                  <a:t>, el </a:t>
                </a:r>
                <a:r>
                  <a:rPr lang="es-ES" dirty="0" err="1"/>
                  <a:t>bias</a:t>
                </a:r>
                <a:r>
                  <a:rPr lang="es-ES" dirty="0"/>
                  <a:t>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𝑏</m:t>
                        </m:r>
                      </m:e>
                      <m:sup>
                        <m:r>
                          <a:rPr lang="es-ES" i="1">
                            <a:latin typeface="Cambria Math" panose="02040503050406030204" pitchFamily="18" charset="0"/>
                          </a:rPr>
                          <m:t>[</m:t>
                        </m:r>
                        <m:r>
                          <a:rPr lang="es-ES" i="1">
                            <a:latin typeface="Cambria Math" panose="02040503050406030204" pitchFamily="18" charset="0"/>
                          </a:rPr>
                          <m:t>𝐿</m:t>
                        </m:r>
                        <m:r>
                          <a:rPr lang="es-ES" i="1">
                            <a:latin typeface="Cambria Math" panose="02040503050406030204" pitchFamily="18" charset="0"/>
                          </a:rPr>
                          <m:t>]</m:t>
                        </m:r>
                      </m:sup>
                    </m:sSup>
                  </m:oMath>
                </a14:m>
                <a:r>
                  <a:rPr lang="es-ES" dirty="0"/>
                  <a:t> y la suma ponderada del nivel anterior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𝑧</m:t>
                        </m:r>
                      </m:e>
                      <m:sup>
                        <m:r>
                          <a:rPr lang="es-ES" i="1">
                            <a:latin typeface="Cambria Math" panose="02040503050406030204" pitchFamily="18" charset="0"/>
                          </a:rPr>
                          <m:t>[</m:t>
                        </m:r>
                        <m:r>
                          <a:rPr lang="es-ES" i="1">
                            <a:latin typeface="Cambria Math" panose="02040503050406030204" pitchFamily="18" charset="0"/>
                          </a:rPr>
                          <m:t>𝐿</m:t>
                        </m:r>
                        <m:r>
                          <a:rPr lang="es-ES" b="0" i="1" smtClean="0">
                            <a:latin typeface="Cambria Math" panose="02040503050406030204" pitchFamily="18" charset="0"/>
                          </a:rPr>
                          <m:t>−1</m:t>
                        </m:r>
                        <m:r>
                          <a:rPr lang="es-ES" i="1">
                            <a:latin typeface="Cambria Math" panose="02040503050406030204" pitchFamily="18" charset="0"/>
                          </a:rPr>
                          <m:t>]</m:t>
                        </m:r>
                      </m:sup>
                    </m:sSup>
                  </m:oMath>
                </a14:m>
                <a:endParaRPr lang="es-MX" dirty="0"/>
              </a:p>
            </p:txBody>
          </p:sp>
        </mc:Choice>
        <mc:Fallback xmlns="">
          <p:sp>
            <p:nvSpPr>
              <p:cNvPr id="3" name="Marcador de texto 2">
                <a:extLst>
                  <a:ext uri="{FF2B5EF4-FFF2-40B4-BE49-F238E27FC236}">
                    <a16:creationId xmlns:a16="http://schemas.microsoft.com/office/drawing/2014/main" id="{99A6CF90-3CD4-5554-76A1-033505034CEB}"/>
                  </a:ext>
                </a:extLst>
              </p:cNvPr>
              <p:cNvSpPr>
                <a:spLocks noGrp="1" noRot="1" noChangeAspect="1" noMove="1" noResize="1" noEditPoints="1" noAdjustHandles="1" noChangeArrowheads="1" noChangeShapeType="1" noTextEdit="1"/>
              </p:cNvSpPr>
              <p:nvPr>
                <p:ph type="body" sz="quarter" idx="10"/>
              </p:nvPr>
            </p:nvSpPr>
            <p:spPr>
              <a:xfrm>
                <a:off x="714827" y="2218871"/>
                <a:ext cx="6217817" cy="3225307"/>
              </a:xfrm>
              <a:blipFill>
                <a:blip r:embed="rId2"/>
                <a:stretch>
                  <a:fillRect/>
                </a:stretch>
              </a:blipFill>
            </p:spPr>
            <p:txBody>
              <a:bodyPr/>
              <a:lstStyle/>
              <a:p>
                <a:r>
                  <a:rPr lang="es-MX">
                    <a:noFill/>
                  </a:rPr>
                  <a:t> </a:t>
                </a:r>
              </a:p>
            </p:txBody>
          </p:sp>
        </mc:Fallback>
      </mc:AlternateContent>
      <p:pic>
        <p:nvPicPr>
          <p:cNvPr id="5122" name="Picture 2">
            <a:extLst>
              <a:ext uri="{FF2B5EF4-FFF2-40B4-BE49-F238E27FC236}">
                <a16:creationId xmlns:a16="http://schemas.microsoft.com/office/drawing/2014/main" id="{F7166260-0CD7-2CC5-E674-04AFAEFDF1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15288" y="721850"/>
            <a:ext cx="3477535" cy="556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9274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25D31-7CD5-290E-FC3C-3A50B04FAF4A}"/>
              </a:ext>
            </a:extLst>
          </p:cNvPr>
          <p:cNvSpPr>
            <a:spLocks noGrp="1"/>
          </p:cNvSpPr>
          <p:nvPr>
            <p:ph type="title"/>
          </p:nvPr>
        </p:nvSpPr>
        <p:spPr/>
        <p:txBody>
          <a:bodyPr/>
          <a:lstStyle/>
          <a:p>
            <a:r>
              <a:rPr lang="es-MX" dirty="0" err="1"/>
              <a:t>Backpropagation</a:t>
            </a:r>
            <a:r>
              <a:rPr lang="es-MX" dirty="0"/>
              <a:t> capa L</a:t>
            </a:r>
          </a:p>
        </p:txBody>
      </p:sp>
      <p:pic>
        <p:nvPicPr>
          <p:cNvPr id="7" name="Gráfico 6">
            <a:extLst>
              <a:ext uri="{FF2B5EF4-FFF2-40B4-BE49-F238E27FC236}">
                <a16:creationId xmlns:a16="http://schemas.microsoft.com/office/drawing/2014/main" id="{0346D587-9123-131C-E167-4E1E4F60762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172" t="11281" r="9172" b="11281"/>
          <a:stretch/>
        </p:blipFill>
        <p:spPr>
          <a:xfrm>
            <a:off x="2114893" y="1562911"/>
            <a:ext cx="8270080" cy="4725922"/>
          </a:xfrm>
          <a:prstGeom prst="rect">
            <a:avLst/>
          </a:prstGeom>
        </p:spPr>
      </p:pic>
    </p:spTree>
    <p:extLst>
      <p:ext uri="{BB962C8B-B14F-4D97-AF65-F5344CB8AC3E}">
        <p14:creationId xmlns:p14="http://schemas.microsoft.com/office/powerpoint/2010/main" val="2638144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25D31-7CD5-290E-FC3C-3A50B04FAF4A}"/>
              </a:ext>
            </a:extLst>
          </p:cNvPr>
          <p:cNvSpPr>
            <a:spLocks noGrp="1"/>
          </p:cNvSpPr>
          <p:nvPr>
            <p:ph type="title"/>
          </p:nvPr>
        </p:nvSpPr>
        <p:spPr/>
        <p:txBody>
          <a:bodyPr/>
          <a:lstStyle/>
          <a:p>
            <a:r>
              <a:rPr lang="es-MX" dirty="0" err="1"/>
              <a:t>Backpropagation</a:t>
            </a:r>
            <a:r>
              <a:rPr lang="es-MX" dirty="0"/>
              <a:t> (Para Un T.E)</a:t>
            </a:r>
          </a:p>
        </p:txBody>
      </p:sp>
      <p:pic>
        <p:nvPicPr>
          <p:cNvPr id="5" name="Imagen 4">
            <a:extLst>
              <a:ext uri="{FF2B5EF4-FFF2-40B4-BE49-F238E27FC236}">
                <a16:creationId xmlns:a16="http://schemas.microsoft.com/office/drawing/2014/main" id="{04741515-66DB-3831-722F-CB6C97DF933F}"/>
              </a:ext>
            </a:extLst>
          </p:cNvPr>
          <p:cNvPicPr>
            <a:picLocks noChangeAspect="1"/>
          </p:cNvPicPr>
          <p:nvPr/>
        </p:nvPicPr>
        <p:blipFill>
          <a:blip r:embed="rId2"/>
          <a:stretch>
            <a:fillRect/>
          </a:stretch>
        </p:blipFill>
        <p:spPr>
          <a:xfrm>
            <a:off x="734847" y="1898713"/>
            <a:ext cx="5978633" cy="2691576"/>
          </a:xfrm>
          <a:prstGeom prst="rect">
            <a:avLst/>
          </a:prstGeom>
        </p:spPr>
      </p:pic>
      <p:pic>
        <p:nvPicPr>
          <p:cNvPr id="8" name="Imagen 7">
            <a:extLst>
              <a:ext uri="{FF2B5EF4-FFF2-40B4-BE49-F238E27FC236}">
                <a16:creationId xmlns:a16="http://schemas.microsoft.com/office/drawing/2014/main" id="{3DB65214-1EAA-58F3-AA83-53CA95B91971}"/>
              </a:ext>
            </a:extLst>
          </p:cNvPr>
          <p:cNvPicPr>
            <a:picLocks noChangeAspect="1"/>
          </p:cNvPicPr>
          <p:nvPr/>
        </p:nvPicPr>
        <p:blipFill>
          <a:blip r:embed="rId3"/>
          <a:stretch>
            <a:fillRect/>
          </a:stretch>
        </p:blipFill>
        <p:spPr>
          <a:xfrm>
            <a:off x="838200" y="4957524"/>
            <a:ext cx="5351423" cy="1350359"/>
          </a:xfrm>
          <a:prstGeom prst="rect">
            <a:avLst/>
          </a:prstGeom>
        </p:spPr>
      </p:pic>
      <p:pic>
        <p:nvPicPr>
          <p:cNvPr id="10" name="Imagen 9">
            <a:extLst>
              <a:ext uri="{FF2B5EF4-FFF2-40B4-BE49-F238E27FC236}">
                <a16:creationId xmlns:a16="http://schemas.microsoft.com/office/drawing/2014/main" id="{890DA317-ACB3-AF0C-669B-B39DFA1286A6}"/>
              </a:ext>
            </a:extLst>
          </p:cNvPr>
          <p:cNvPicPr>
            <a:picLocks noChangeAspect="1"/>
          </p:cNvPicPr>
          <p:nvPr/>
        </p:nvPicPr>
        <p:blipFill>
          <a:blip r:embed="rId4"/>
          <a:stretch>
            <a:fillRect/>
          </a:stretch>
        </p:blipFill>
        <p:spPr>
          <a:xfrm>
            <a:off x="6096000" y="1854993"/>
            <a:ext cx="1151422" cy="795528"/>
          </a:xfrm>
          <a:prstGeom prst="rect">
            <a:avLst/>
          </a:prstGeom>
        </p:spPr>
      </p:pic>
    </p:spTree>
    <p:extLst>
      <p:ext uri="{BB962C8B-B14F-4D97-AF65-F5344CB8AC3E}">
        <p14:creationId xmlns:p14="http://schemas.microsoft.com/office/powerpoint/2010/main" val="2440505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DD3AE-2326-2B61-7D4E-E301EDA432AE}"/>
              </a:ext>
            </a:extLst>
          </p:cNvPr>
          <p:cNvSpPr>
            <a:spLocks noGrp="1"/>
          </p:cNvSpPr>
          <p:nvPr>
            <p:ph type="title"/>
          </p:nvPr>
        </p:nvSpPr>
        <p:spPr/>
        <p:txBody>
          <a:bodyPr/>
          <a:lstStyle/>
          <a:p>
            <a:r>
              <a:rPr lang="es-MX" dirty="0" err="1"/>
              <a:t>Backpropagation</a:t>
            </a:r>
            <a:r>
              <a:rPr lang="es-MX" dirty="0"/>
              <a:t> (Para Todos Los T.E)</a:t>
            </a:r>
          </a:p>
        </p:txBody>
      </p:sp>
      <p:pic>
        <p:nvPicPr>
          <p:cNvPr id="5" name="Imagen 4">
            <a:extLst>
              <a:ext uri="{FF2B5EF4-FFF2-40B4-BE49-F238E27FC236}">
                <a16:creationId xmlns:a16="http://schemas.microsoft.com/office/drawing/2014/main" id="{B75C305D-35CA-66A9-75E7-D32398E2AE95}"/>
              </a:ext>
            </a:extLst>
          </p:cNvPr>
          <p:cNvPicPr>
            <a:picLocks noChangeAspect="1"/>
          </p:cNvPicPr>
          <p:nvPr/>
        </p:nvPicPr>
        <p:blipFill>
          <a:blip r:embed="rId2"/>
          <a:stretch>
            <a:fillRect/>
          </a:stretch>
        </p:blipFill>
        <p:spPr>
          <a:xfrm>
            <a:off x="247840" y="3095433"/>
            <a:ext cx="3400685" cy="1534668"/>
          </a:xfrm>
          <a:prstGeom prst="rect">
            <a:avLst/>
          </a:prstGeom>
        </p:spPr>
      </p:pic>
      <p:pic>
        <p:nvPicPr>
          <p:cNvPr id="7" name="Imagen 6">
            <a:extLst>
              <a:ext uri="{FF2B5EF4-FFF2-40B4-BE49-F238E27FC236}">
                <a16:creationId xmlns:a16="http://schemas.microsoft.com/office/drawing/2014/main" id="{5EE78D1A-6AD5-BBD5-D536-BFA67019F281}"/>
              </a:ext>
            </a:extLst>
          </p:cNvPr>
          <p:cNvPicPr>
            <a:picLocks noChangeAspect="1"/>
          </p:cNvPicPr>
          <p:nvPr/>
        </p:nvPicPr>
        <p:blipFill>
          <a:blip r:embed="rId3"/>
          <a:stretch>
            <a:fillRect/>
          </a:stretch>
        </p:blipFill>
        <p:spPr>
          <a:xfrm>
            <a:off x="4685728" y="2851784"/>
            <a:ext cx="4499868" cy="2021967"/>
          </a:xfrm>
          <a:prstGeom prst="rect">
            <a:avLst/>
          </a:prstGeom>
        </p:spPr>
      </p:pic>
    </p:spTree>
    <p:extLst>
      <p:ext uri="{BB962C8B-B14F-4D97-AF65-F5344CB8AC3E}">
        <p14:creationId xmlns:p14="http://schemas.microsoft.com/office/powerpoint/2010/main" val="96684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F0FCBE-2123-48D2-E90E-6363CF379C0F}"/>
              </a:ext>
            </a:extLst>
          </p:cNvPr>
          <p:cNvSpPr>
            <a:spLocks noGrp="1"/>
          </p:cNvSpPr>
          <p:nvPr>
            <p:ph type="title"/>
          </p:nvPr>
        </p:nvSpPr>
        <p:spPr>
          <a:xfrm>
            <a:off x="588263" y="457200"/>
            <a:ext cx="11018520" cy="677108"/>
          </a:xfrm>
        </p:spPr>
        <p:txBody>
          <a:bodyPr/>
          <a:lstStyle/>
          <a:p>
            <a:r>
              <a:rPr lang="en-US" sz="4400" kern="1200" dirty="0">
                <a:solidFill>
                  <a:schemeClr val="tx1"/>
                </a:solidFill>
                <a:latin typeface="+mj-lt"/>
                <a:ea typeface="+mj-ea"/>
                <a:cs typeface="+mj-cs"/>
              </a:rPr>
              <a:t>Backpropagation </a:t>
            </a:r>
            <a:r>
              <a:rPr lang="en-US" sz="4400" kern="1200" dirty="0" err="1">
                <a:solidFill>
                  <a:schemeClr val="tx1"/>
                </a:solidFill>
                <a:latin typeface="+mj-lt"/>
                <a:ea typeface="+mj-ea"/>
                <a:cs typeface="+mj-cs"/>
              </a:rPr>
              <a:t>capa</a:t>
            </a:r>
            <a:r>
              <a:rPr lang="en-US" sz="4400" kern="1200" dirty="0">
                <a:solidFill>
                  <a:schemeClr val="tx1"/>
                </a:solidFill>
                <a:latin typeface="+mj-lt"/>
                <a:ea typeface="+mj-ea"/>
                <a:cs typeface="+mj-cs"/>
              </a:rPr>
              <a:t> (L-1)</a:t>
            </a:r>
            <a:endParaRPr lang="es-MX" dirty="0"/>
          </a:p>
        </p:txBody>
      </p:sp>
      <p:pic>
        <p:nvPicPr>
          <p:cNvPr id="5" name="Imagen 4">
            <a:extLst>
              <a:ext uri="{FF2B5EF4-FFF2-40B4-BE49-F238E27FC236}">
                <a16:creationId xmlns:a16="http://schemas.microsoft.com/office/drawing/2014/main" id="{0D6EA7D4-C3D6-B896-AA27-176880C21FF9}"/>
              </a:ext>
            </a:extLst>
          </p:cNvPr>
          <p:cNvPicPr>
            <a:picLocks noChangeAspect="1"/>
          </p:cNvPicPr>
          <p:nvPr/>
        </p:nvPicPr>
        <p:blipFill>
          <a:blip r:embed="rId2"/>
          <a:stretch>
            <a:fillRect/>
          </a:stretch>
        </p:blipFill>
        <p:spPr>
          <a:xfrm>
            <a:off x="706796" y="2838382"/>
            <a:ext cx="6065520" cy="1510826"/>
          </a:xfrm>
          <a:prstGeom prst="rect">
            <a:avLst/>
          </a:prstGeom>
        </p:spPr>
      </p:pic>
      <p:pic>
        <p:nvPicPr>
          <p:cNvPr id="7" name="Imagen 6">
            <a:extLst>
              <a:ext uri="{FF2B5EF4-FFF2-40B4-BE49-F238E27FC236}">
                <a16:creationId xmlns:a16="http://schemas.microsoft.com/office/drawing/2014/main" id="{758EB9D4-FBC2-B814-CC28-C230B8DBE335}"/>
              </a:ext>
            </a:extLst>
          </p:cNvPr>
          <p:cNvPicPr>
            <a:picLocks noChangeAspect="1"/>
          </p:cNvPicPr>
          <p:nvPr/>
        </p:nvPicPr>
        <p:blipFill>
          <a:blip r:embed="rId3"/>
          <a:stretch>
            <a:fillRect/>
          </a:stretch>
        </p:blipFill>
        <p:spPr>
          <a:xfrm>
            <a:off x="588263" y="4624083"/>
            <a:ext cx="10192745" cy="1776717"/>
          </a:xfrm>
          <a:prstGeom prst="rect">
            <a:avLst/>
          </a:prstGeom>
        </p:spPr>
      </p:pic>
      <p:pic>
        <p:nvPicPr>
          <p:cNvPr id="3" name="Picture 2">
            <a:extLst>
              <a:ext uri="{FF2B5EF4-FFF2-40B4-BE49-F238E27FC236}">
                <a16:creationId xmlns:a16="http://schemas.microsoft.com/office/drawing/2014/main" id="{208ED967-7A5F-9BF1-4F25-7507817627A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39576" y="589937"/>
            <a:ext cx="3364161" cy="412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01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632DC-0C15-2A75-9471-486411C3553F}"/>
              </a:ext>
            </a:extLst>
          </p:cNvPr>
          <p:cNvSpPr>
            <a:spLocks noGrp="1"/>
          </p:cNvSpPr>
          <p:nvPr>
            <p:ph type="title"/>
          </p:nvPr>
        </p:nvSpPr>
        <p:spPr/>
        <p:txBody>
          <a:bodyPr/>
          <a:lstStyle/>
          <a:p>
            <a:r>
              <a:rPr lang="es-MX" dirty="0"/>
              <a:t>Actualizar parámetros</a:t>
            </a:r>
          </a:p>
        </p:txBody>
      </p:sp>
      <mc:AlternateContent xmlns:mc="http://schemas.openxmlformats.org/markup-compatibility/2006" xmlns:a14="http://schemas.microsoft.com/office/drawing/2010/main">
        <mc:Choice Requires="a14">
          <p:sp>
            <p:nvSpPr>
              <p:cNvPr id="5" name="Marcador de texto 4">
                <a:extLst>
                  <a:ext uri="{FF2B5EF4-FFF2-40B4-BE49-F238E27FC236}">
                    <a16:creationId xmlns:a16="http://schemas.microsoft.com/office/drawing/2014/main" id="{AA0CB7C5-906C-758E-93BF-D47BACA1A962}"/>
                  </a:ext>
                </a:extLst>
              </p:cNvPr>
              <p:cNvSpPr>
                <a:spLocks noGrp="1"/>
              </p:cNvSpPr>
              <p:nvPr>
                <p:ph type="body" sz="quarter" idx="10"/>
              </p:nvPr>
            </p:nvSpPr>
            <p:spPr>
              <a:xfrm>
                <a:off x="584200" y="1435497"/>
                <a:ext cx="11018520" cy="861774"/>
              </a:xfrm>
            </p:spPr>
            <p:txBody>
              <a:bodyPr/>
              <a:lstStyle/>
              <a:p>
                <a:pPr marL="0" indent="0">
                  <a:buNone/>
                </a:pPr>
                <a:r>
                  <a:rPr lang="es-ES" dirty="0"/>
                  <a:t>Para modificar los valores de </a:t>
                </a:r>
                <a14:m>
                  <m:oMath xmlns:m="http://schemas.openxmlformats.org/officeDocument/2006/math">
                    <m:r>
                      <a:rPr lang="es-ES" b="0" i="1" dirty="0" smtClean="0">
                        <a:latin typeface="Cambria Math" panose="02040503050406030204" pitchFamily="18" charset="0"/>
                      </a:rPr>
                      <m:t>𝑤</m:t>
                    </m:r>
                  </m:oMath>
                </a14:m>
                <a:r>
                  <a:rPr lang="es-ES" dirty="0"/>
                  <a:t> y </a:t>
                </a:r>
                <a14:m>
                  <m:oMath xmlns:m="http://schemas.openxmlformats.org/officeDocument/2006/math">
                    <m:r>
                      <a:rPr lang="es-ES" b="0" i="1" dirty="0" smtClean="0">
                        <a:latin typeface="Cambria Math" panose="02040503050406030204" pitchFamily="18" charset="0"/>
                      </a:rPr>
                      <m:t>𝑏</m:t>
                    </m:r>
                  </m:oMath>
                </a14:m>
                <a:r>
                  <a:rPr lang="es-ES" dirty="0"/>
                  <a:t>, se debe multiplicar el gradiente por un </a:t>
                </a:r>
                <a:r>
                  <a:rPr lang="es-ES" b="1" dirty="0" err="1"/>
                  <a:t>learning</a:t>
                </a:r>
                <a:r>
                  <a:rPr lang="es-ES" b="1" dirty="0"/>
                  <a:t> </a:t>
                </a:r>
                <a:r>
                  <a:rPr lang="es-ES" b="1" dirty="0" err="1"/>
                  <a:t>rate</a:t>
                </a:r>
                <a:r>
                  <a:rPr lang="es-ES" b="1" dirty="0"/>
                  <a:t> </a:t>
                </a:r>
                <a14:m>
                  <m:oMath xmlns:m="http://schemas.openxmlformats.org/officeDocument/2006/math">
                    <m:r>
                      <a:rPr lang="es-ES" b="1" i="1" smtClean="0">
                        <a:latin typeface="Cambria Math" panose="02040503050406030204" pitchFamily="18" charset="0"/>
                        <a:ea typeface="Cambria Math" panose="02040503050406030204" pitchFamily="18" charset="0"/>
                      </a:rPr>
                      <m:t>𝜶</m:t>
                    </m:r>
                  </m:oMath>
                </a14:m>
                <a:endParaRPr lang="es-MX" dirty="0"/>
              </a:p>
            </p:txBody>
          </p:sp>
        </mc:Choice>
        <mc:Fallback xmlns="">
          <p:sp>
            <p:nvSpPr>
              <p:cNvPr id="5" name="Marcador de texto 4">
                <a:extLst>
                  <a:ext uri="{FF2B5EF4-FFF2-40B4-BE49-F238E27FC236}">
                    <a16:creationId xmlns:a16="http://schemas.microsoft.com/office/drawing/2014/main" id="{AA0CB7C5-906C-758E-93BF-D47BACA1A962}"/>
                  </a:ext>
                </a:extLst>
              </p:cNvPr>
              <p:cNvSpPr>
                <a:spLocks noGrp="1" noRot="1" noChangeAspect="1" noMove="1" noResize="1" noEditPoints="1" noAdjustHandles="1" noChangeArrowheads="1" noChangeShapeType="1" noTextEdit="1"/>
              </p:cNvSpPr>
              <p:nvPr>
                <p:ph type="body" sz="quarter" idx="10"/>
              </p:nvPr>
            </p:nvSpPr>
            <p:spPr>
              <a:xfrm>
                <a:off x="584200" y="1435497"/>
                <a:ext cx="11018520" cy="861774"/>
              </a:xfrm>
              <a:blipFill>
                <a:blip r:embed="rId2"/>
                <a:stretch>
                  <a:fillRect/>
                </a:stretch>
              </a:blipFill>
            </p:spPr>
            <p:txBody>
              <a:bodyPr/>
              <a:lstStyle/>
              <a:p>
                <a:r>
                  <a:rPr lang="es-MX">
                    <a:noFill/>
                  </a:rPr>
                  <a:t> </a:t>
                </a:r>
              </a:p>
            </p:txBody>
          </p:sp>
        </mc:Fallback>
      </mc:AlternateContent>
      <p:pic>
        <p:nvPicPr>
          <p:cNvPr id="1026" name="Picture 2">
            <a:extLst>
              <a:ext uri="{FF2B5EF4-FFF2-40B4-BE49-F238E27FC236}">
                <a16:creationId xmlns:a16="http://schemas.microsoft.com/office/drawing/2014/main" id="{AEBE0D00-54C5-0C01-C847-8D2512ED1A26}"/>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398572" y="2721570"/>
            <a:ext cx="5394855" cy="2890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7712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06ACE-BF44-887F-3CCA-72614DE7CC0C}"/>
              </a:ext>
            </a:extLst>
          </p:cNvPr>
          <p:cNvSpPr>
            <a:spLocks noGrp="1"/>
          </p:cNvSpPr>
          <p:nvPr>
            <p:ph type="title"/>
          </p:nvPr>
        </p:nvSpPr>
        <p:spPr/>
        <p:txBody>
          <a:bodyPr/>
          <a:lstStyle/>
          <a:p>
            <a:r>
              <a:rPr lang="es-MX" dirty="0"/>
              <a:t>Fórmulas </a:t>
            </a:r>
            <a:r>
              <a:rPr lang="es-MX" dirty="0" err="1"/>
              <a:t>backpropagation</a:t>
            </a:r>
            <a:endParaRPr lang="es-MX" dirty="0"/>
          </a:p>
        </p:txBody>
      </p:sp>
      <p:pic>
        <p:nvPicPr>
          <p:cNvPr id="9" name="Imagen 8">
            <a:extLst>
              <a:ext uri="{FF2B5EF4-FFF2-40B4-BE49-F238E27FC236}">
                <a16:creationId xmlns:a16="http://schemas.microsoft.com/office/drawing/2014/main" id="{24A7CBB2-B3F6-2A7A-55E1-867D6CA0F191}"/>
              </a:ext>
            </a:extLst>
          </p:cNvPr>
          <p:cNvPicPr>
            <a:picLocks noChangeAspect="1"/>
          </p:cNvPicPr>
          <p:nvPr/>
        </p:nvPicPr>
        <p:blipFill>
          <a:blip r:embed="rId2"/>
          <a:stretch>
            <a:fillRect/>
          </a:stretch>
        </p:blipFill>
        <p:spPr>
          <a:xfrm>
            <a:off x="1241107" y="1349121"/>
            <a:ext cx="8886825" cy="5238750"/>
          </a:xfrm>
          <a:prstGeom prst="rect">
            <a:avLst/>
          </a:prstGeom>
        </p:spPr>
      </p:pic>
    </p:spTree>
    <p:extLst>
      <p:ext uri="{BB962C8B-B14F-4D97-AF65-F5344CB8AC3E}">
        <p14:creationId xmlns:p14="http://schemas.microsoft.com/office/powerpoint/2010/main" val="2280923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D8E4AA-CBBE-6DF4-65C8-8C38051EF49F}"/>
              </a:ext>
            </a:extLst>
          </p:cNvPr>
          <p:cNvSpPr>
            <a:spLocks noGrp="1"/>
          </p:cNvSpPr>
          <p:nvPr>
            <p:ph type="title"/>
          </p:nvPr>
        </p:nvSpPr>
        <p:spPr/>
        <p:txBody>
          <a:bodyPr/>
          <a:lstStyle/>
          <a:p>
            <a:r>
              <a:rPr lang="es-ES" dirty="0"/>
              <a:t>Notación de redes neuronales</a:t>
            </a:r>
            <a:endParaRPr lang="es-MX" dirty="0"/>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97DF6910-1C98-E970-B52C-608257CA7161}"/>
                  </a:ext>
                </a:extLst>
              </p:cNvPr>
              <p:cNvSpPr>
                <a:spLocks noGrp="1"/>
              </p:cNvSpPr>
              <p:nvPr>
                <p:ph type="body" sz="quarter" idx="10"/>
              </p:nvPr>
            </p:nvSpPr>
            <p:spPr>
              <a:xfrm>
                <a:off x="586390" y="1434370"/>
                <a:ext cx="11018520" cy="861774"/>
              </a:xfrm>
            </p:spPr>
            <p:txBody>
              <a:bodyPr/>
              <a:lstStyle/>
              <a:p>
                <a:r>
                  <a:rPr lang="es-ES" dirty="0"/>
                  <a:t>El superíndice </a:t>
                </a:r>
                <a14:m>
                  <m:oMath xmlns:m="http://schemas.openxmlformats.org/officeDocument/2006/math">
                    <m:r>
                      <a:rPr lang="es-ES" i="1" dirty="0" smtClean="0">
                        <a:latin typeface="Cambria Math" panose="02040503050406030204" pitchFamily="18" charset="0"/>
                      </a:rPr>
                      <m:t>𝑖</m:t>
                    </m:r>
                  </m:oMath>
                </a14:m>
                <a:r>
                  <a:rPr lang="es-ES" dirty="0"/>
                  <a:t> denota el </a:t>
                </a:r>
                <a14:m>
                  <m:oMath xmlns:m="http://schemas.openxmlformats.org/officeDocument/2006/math">
                    <m:r>
                      <a:rPr lang="es-ES" b="0" i="1" dirty="0" smtClean="0">
                        <a:latin typeface="Cambria Math" panose="02040503050406030204" pitchFamily="18" charset="0"/>
                      </a:rPr>
                      <m:t>𝑖</m:t>
                    </m:r>
                  </m:oMath>
                </a14:m>
                <a:r>
                  <a:rPr lang="es-ES" dirty="0"/>
                  <a:t>-</a:t>
                </a:r>
                <a:r>
                  <a:rPr lang="es-ES" dirty="0" err="1"/>
                  <a:t>ésimo</a:t>
                </a:r>
                <a:r>
                  <a:rPr lang="es-ES" dirty="0"/>
                  <a:t> ejemplo de entrenamiento, mientras que </a:t>
                </a:r>
                <a14:m>
                  <m:oMath xmlns:m="http://schemas.openxmlformats.org/officeDocument/2006/math">
                    <m:r>
                      <a:rPr lang="es-ES" i="1" dirty="0" smtClean="0">
                        <a:latin typeface="Cambria Math" panose="02040503050406030204" pitchFamily="18" charset="0"/>
                      </a:rPr>
                      <m:t>[</m:t>
                    </m:r>
                    <m:r>
                      <a:rPr lang="es-ES" i="1" dirty="0" smtClean="0">
                        <a:latin typeface="Cambria Math" panose="02040503050406030204" pitchFamily="18" charset="0"/>
                      </a:rPr>
                      <m:t>𝑙</m:t>
                    </m:r>
                    <m:r>
                      <a:rPr lang="es-ES" i="1" dirty="0" smtClean="0">
                        <a:latin typeface="Cambria Math" panose="02040503050406030204" pitchFamily="18" charset="0"/>
                      </a:rPr>
                      <m:t>] </m:t>
                    </m:r>
                  </m:oMath>
                </a14:m>
                <a:r>
                  <a:rPr lang="es-ES" dirty="0"/>
                  <a:t>denota la </a:t>
                </a:r>
                <a14:m>
                  <m:oMath xmlns:m="http://schemas.openxmlformats.org/officeDocument/2006/math">
                    <m:r>
                      <a:rPr lang="es-ES" i="1" dirty="0">
                        <a:latin typeface="Cambria Math" panose="02040503050406030204" pitchFamily="18" charset="0"/>
                      </a:rPr>
                      <m:t>𝑙</m:t>
                    </m:r>
                    <m:r>
                      <a:rPr lang="es-ES" i="1" dirty="0">
                        <a:latin typeface="Cambria Math" panose="02040503050406030204" pitchFamily="18" charset="0"/>
                      </a:rPr>
                      <m:t> </m:t>
                    </m:r>
                  </m:oMath>
                </a14:m>
                <a:r>
                  <a:rPr lang="es-ES" dirty="0"/>
                  <a:t>-</a:t>
                </a:r>
                <a:r>
                  <a:rPr lang="es-ES" dirty="0" err="1"/>
                  <a:t>ésima</a:t>
                </a:r>
                <a:r>
                  <a:rPr lang="es-ES" dirty="0"/>
                  <a:t> capa.</a:t>
                </a:r>
                <a:endParaRPr lang="es-MX" dirty="0"/>
              </a:p>
            </p:txBody>
          </p:sp>
        </mc:Choice>
        <mc:Fallback xmlns="">
          <p:sp>
            <p:nvSpPr>
              <p:cNvPr id="3" name="Marcador de texto 2">
                <a:extLst>
                  <a:ext uri="{FF2B5EF4-FFF2-40B4-BE49-F238E27FC236}">
                    <a16:creationId xmlns:a16="http://schemas.microsoft.com/office/drawing/2014/main" id="{97DF6910-1C98-E970-B52C-608257CA7161}"/>
                  </a:ext>
                </a:extLst>
              </p:cNvPr>
              <p:cNvSpPr>
                <a:spLocks noGrp="1" noRot="1" noChangeAspect="1" noMove="1" noResize="1" noEditPoints="1" noAdjustHandles="1" noChangeArrowheads="1" noChangeShapeType="1" noTextEdit="1"/>
              </p:cNvSpPr>
              <p:nvPr>
                <p:ph type="body" sz="quarter" idx="10"/>
              </p:nvPr>
            </p:nvSpPr>
            <p:spPr>
              <a:xfrm>
                <a:off x="586390" y="1434370"/>
                <a:ext cx="11018520" cy="861774"/>
              </a:xfrm>
              <a:blipFill>
                <a:blip r:embed="rId2"/>
                <a:stretch>
                  <a:fillRect/>
                </a:stretch>
              </a:blipFill>
            </p:spPr>
            <p:txBody>
              <a:bodyPr/>
              <a:lstStyle/>
              <a:p>
                <a:r>
                  <a:rPr lang="es-MX">
                    <a:noFill/>
                  </a:rPr>
                  <a:t> </a:t>
                </a:r>
              </a:p>
            </p:txBody>
          </p:sp>
        </mc:Fallback>
      </mc:AlternateContent>
      <p:pic>
        <p:nvPicPr>
          <p:cNvPr id="5" name="Marcador de contenido 4">
            <a:extLst>
              <a:ext uri="{FF2B5EF4-FFF2-40B4-BE49-F238E27FC236}">
                <a16:creationId xmlns:a16="http://schemas.microsoft.com/office/drawing/2014/main" id="{A21F767F-9480-7ABC-4E7F-DAAE950C5697}"/>
              </a:ext>
            </a:extLst>
          </p:cNvPr>
          <p:cNvPicPr>
            <a:picLocks noGrp="1" noChangeAspect="1"/>
          </p:cNvPicPr>
          <p:nvPr>
            <p:ph idx="4294967295"/>
          </p:nvPr>
        </p:nvPicPr>
        <p:blipFill rotWithShape="1">
          <a:blip r:embed="rId3"/>
          <a:srcRect t="36005"/>
          <a:stretch/>
        </p:blipFill>
        <p:spPr>
          <a:xfrm>
            <a:off x="1378084" y="2453832"/>
            <a:ext cx="8009755" cy="3306331"/>
          </a:xfrm>
        </p:spPr>
      </p:pic>
    </p:spTree>
    <p:extLst>
      <p:ext uri="{BB962C8B-B14F-4D97-AF65-F5344CB8AC3E}">
        <p14:creationId xmlns:p14="http://schemas.microsoft.com/office/powerpoint/2010/main" val="34882249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A942F1D6-811E-9A27-9D5A-6BF51EB08E64}"/>
              </a:ext>
            </a:extLst>
          </p:cNvPr>
          <p:cNvSpPr/>
          <p:nvPr/>
        </p:nvSpPr>
        <p:spPr bwMode="auto">
          <a:xfrm>
            <a:off x="6634064" y="597158"/>
            <a:ext cx="5040000" cy="5040000"/>
          </a:xfrm>
          <a:prstGeom prst="roundRect">
            <a:avLst>
              <a:gd name="adj" fmla="val 10324"/>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Contenido</a:t>
            </a:r>
            <a:r>
              <a:rPr lang="en-US" dirty="0"/>
              <a:t> del taller</a:t>
            </a:r>
          </a:p>
        </p:txBody>
      </p:sp>
      <p:sp>
        <p:nvSpPr>
          <p:cNvPr id="6" name="Text Placeholder 5"/>
          <p:cNvSpPr>
            <a:spLocks noGrp="1"/>
          </p:cNvSpPr>
          <p:nvPr>
            <p:ph type="body" sz="quarter" idx="10"/>
          </p:nvPr>
        </p:nvSpPr>
        <p:spPr>
          <a:xfrm>
            <a:off x="586390" y="1434370"/>
            <a:ext cx="5409296" cy="2930033"/>
          </a:xfrm>
        </p:spPr>
        <p:txBody>
          <a:bodyPr/>
          <a:lstStyle/>
          <a:p>
            <a:r>
              <a:rPr lang="en-US" dirty="0" err="1"/>
              <a:t>Presentación</a:t>
            </a:r>
            <a:r>
              <a:rPr lang="en-US" dirty="0"/>
              <a:t> de </a:t>
            </a:r>
            <a:r>
              <a:rPr lang="en-US" dirty="0" err="1"/>
              <a:t>introducción</a:t>
            </a:r>
            <a:r>
              <a:rPr lang="en-US" dirty="0"/>
              <a:t> a las redes </a:t>
            </a:r>
            <a:r>
              <a:rPr lang="en-US" dirty="0" err="1"/>
              <a:t>neuronales</a:t>
            </a:r>
            <a:r>
              <a:rPr lang="en-US" dirty="0"/>
              <a:t>.</a:t>
            </a:r>
          </a:p>
          <a:p>
            <a:endParaRPr lang="en-US" dirty="0"/>
          </a:p>
          <a:p>
            <a:r>
              <a:rPr lang="en-US" dirty="0"/>
              <a:t>Hoja de </a:t>
            </a:r>
            <a:r>
              <a:rPr lang="en-US" dirty="0" err="1"/>
              <a:t>trabajo</a:t>
            </a:r>
            <a:r>
              <a:rPr lang="en-US" dirty="0"/>
              <a:t>: </a:t>
            </a:r>
            <a:r>
              <a:rPr lang="en-US" dirty="0" err="1"/>
              <a:t>Jupyter</a:t>
            </a:r>
            <a:r>
              <a:rPr lang="en-US" dirty="0"/>
              <a:t> Notebook</a:t>
            </a:r>
          </a:p>
          <a:p>
            <a:r>
              <a:rPr lang="en-US" dirty="0">
                <a:hlinkClick r:id="rId3"/>
              </a:rPr>
              <a:t>https://bit.ly/3ZImBV9</a:t>
            </a:r>
            <a:r>
              <a:rPr lang="en-US" dirty="0"/>
              <a:t> </a:t>
            </a:r>
          </a:p>
          <a:p>
            <a:r>
              <a:rPr lang="en-US" dirty="0" err="1"/>
              <a:t>nn</a:t>
            </a:r>
            <a:r>
              <a:rPr lang="en-US" dirty="0"/>
              <a:t>-step-by-step</a:t>
            </a:r>
          </a:p>
        </p:txBody>
      </p:sp>
      <p:pic>
        <p:nvPicPr>
          <p:cNvPr id="3" name="Imagen 2" descr="Código QR&#10;&#10;Descripción generada automáticamente">
            <a:extLst>
              <a:ext uri="{FF2B5EF4-FFF2-40B4-BE49-F238E27FC236}">
                <a16:creationId xmlns:a16="http://schemas.microsoft.com/office/drawing/2014/main" id="{6E50033A-AC29-7EC7-482E-B4948A1BC10B}"/>
              </a:ext>
            </a:extLst>
          </p:cNvPr>
          <p:cNvPicPr>
            <a:picLocks noChangeAspect="1"/>
          </p:cNvPicPr>
          <p:nvPr/>
        </p:nvPicPr>
        <p:blipFill rotWithShape="1">
          <a:blip r:embed="rId4">
            <a:extLst>
              <a:ext uri="{28A0092B-C50C-407E-A947-70E740481C1C}">
                <a14:useLocalDpi xmlns:a14="http://schemas.microsoft.com/office/drawing/2010/main" val="0"/>
              </a:ext>
            </a:extLst>
          </a:blip>
          <a:srcRect l="3080" t="3086" r="3080" b="3086"/>
          <a:stretch/>
        </p:blipFill>
        <p:spPr>
          <a:xfrm>
            <a:off x="7050013" y="1013416"/>
            <a:ext cx="4208102" cy="4207484"/>
          </a:xfrm>
          <a:prstGeom prst="roundRect">
            <a:avLst>
              <a:gd name="adj" fmla="val 8771"/>
            </a:avLst>
          </a:prstGeom>
        </p:spPr>
      </p:pic>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2CCB7-C39C-080A-DC7D-EB48A2D3C8EB}"/>
              </a:ext>
            </a:extLst>
          </p:cNvPr>
          <p:cNvSpPr>
            <a:spLocks noGrp="1"/>
          </p:cNvSpPr>
          <p:nvPr>
            <p:ph type="title"/>
          </p:nvPr>
        </p:nvSpPr>
        <p:spPr/>
        <p:txBody>
          <a:bodyPr/>
          <a:lstStyle/>
          <a:p>
            <a:r>
              <a:rPr lang="es-MX" dirty="0"/>
              <a:t>Resumen</a:t>
            </a:r>
          </a:p>
        </p:txBody>
      </p:sp>
      <p:pic>
        <p:nvPicPr>
          <p:cNvPr id="6" name="Imagen 5">
            <a:extLst>
              <a:ext uri="{FF2B5EF4-FFF2-40B4-BE49-F238E27FC236}">
                <a16:creationId xmlns:a16="http://schemas.microsoft.com/office/drawing/2014/main" id="{F64AD292-8173-A57B-0BCD-7E1A87E8B70E}"/>
              </a:ext>
            </a:extLst>
          </p:cNvPr>
          <p:cNvPicPr>
            <a:picLocks noChangeAspect="1"/>
          </p:cNvPicPr>
          <p:nvPr/>
        </p:nvPicPr>
        <p:blipFill>
          <a:blip r:embed="rId2"/>
          <a:stretch>
            <a:fillRect/>
          </a:stretch>
        </p:blipFill>
        <p:spPr>
          <a:xfrm>
            <a:off x="838200" y="1369202"/>
            <a:ext cx="8573655" cy="1507968"/>
          </a:xfrm>
          <a:prstGeom prst="rect">
            <a:avLst/>
          </a:prstGeom>
        </p:spPr>
      </p:pic>
      <p:pic>
        <p:nvPicPr>
          <p:cNvPr id="8" name="Imagen 7">
            <a:extLst>
              <a:ext uri="{FF2B5EF4-FFF2-40B4-BE49-F238E27FC236}">
                <a16:creationId xmlns:a16="http://schemas.microsoft.com/office/drawing/2014/main" id="{E1310881-88F3-0861-1C4A-47597D2C8867}"/>
              </a:ext>
            </a:extLst>
          </p:cNvPr>
          <p:cNvPicPr>
            <a:picLocks noChangeAspect="1"/>
          </p:cNvPicPr>
          <p:nvPr/>
        </p:nvPicPr>
        <p:blipFill>
          <a:blip r:embed="rId3"/>
          <a:stretch>
            <a:fillRect/>
          </a:stretch>
        </p:blipFill>
        <p:spPr>
          <a:xfrm>
            <a:off x="838200" y="3235175"/>
            <a:ext cx="10899441" cy="2075363"/>
          </a:xfrm>
          <a:prstGeom prst="rect">
            <a:avLst/>
          </a:prstGeom>
        </p:spPr>
      </p:pic>
      <p:pic>
        <p:nvPicPr>
          <p:cNvPr id="10" name="Imagen 9">
            <a:extLst>
              <a:ext uri="{FF2B5EF4-FFF2-40B4-BE49-F238E27FC236}">
                <a16:creationId xmlns:a16="http://schemas.microsoft.com/office/drawing/2014/main" id="{1450B2A6-CD09-2385-2CBD-8E6CB6BEDF72}"/>
              </a:ext>
            </a:extLst>
          </p:cNvPr>
          <p:cNvPicPr>
            <a:picLocks noChangeAspect="1"/>
          </p:cNvPicPr>
          <p:nvPr/>
        </p:nvPicPr>
        <p:blipFill>
          <a:blip r:embed="rId4"/>
          <a:stretch>
            <a:fillRect/>
          </a:stretch>
        </p:blipFill>
        <p:spPr>
          <a:xfrm>
            <a:off x="783995" y="5493576"/>
            <a:ext cx="3230130" cy="969039"/>
          </a:xfrm>
          <a:prstGeom prst="rect">
            <a:avLst/>
          </a:prstGeom>
        </p:spPr>
      </p:pic>
    </p:spTree>
    <p:extLst>
      <p:ext uri="{BB962C8B-B14F-4D97-AF65-F5344CB8AC3E}">
        <p14:creationId xmlns:p14="http://schemas.microsoft.com/office/powerpoint/2010/main" val="256556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2CCB7-C39C-080A-DC7D-EB48A2D3C8EB}"/>
              </a:ext>
            </a:extLst>
          </p:cNvPr>
          <p:cNvSpPr>
            <a:spLocks noGrp="1"/>
          </p:cNvSpPr>
          <p:nvPr>
            <p:ph type="title"/>
          </p:nvPr>
        </p:nvSpPr>
        <p:spPr/>
        <p:txBody>
          <a:bodyPr/>
          <a:lstStyle/>
          <a:p>
            <a:r>
              <a:rPr lang="es-MX" dirty="0"/>
              <a:t>Resumen</a:t>
            </a:r>
          </a:p>
        </p:txBody>
      </p:sp>
      <p:pic>
        <p:nvPicPr>
          <p:cNvPr id="4098" name="Picture 2" descr="2408482975">
            <a:extLst>
              <a:ext uri="{FF2B5EF4-FFF2-40B4-BE49-F238E27FC236}">
                <a16:creationId xmlns:a16="http://schemas.microsoft.com/office/drawing/2014/main" id="{F52D3895-F830-071F-98BA-D4E8287684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1723" y="1319313"/>
            <a:ext cx="6708554" cy="498889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68A194A-906D-78F5-7867-3E43F0672A9E}"/>
              </a:ext>
            </a:extLst>
          </p:cNvPr>
          <p:cNvSpPr txBox="1"/>
          <p:nvPr/>
        </p:nvSpPr>
        <p:spPr>
          <a:xfrm>
            <a:off x="296966" y="6308209"/>
            <a:ext cx="6097424" cy="369332"/>
          </a:xfrm>
          <a:prstGeom prst="rect">
            <a:avLst/>
          </a:prstGeom>
          <a:noFill/>
        </p:spPr>
        <p:txBody>
          <a:bodyPr wrap="square">
            <a:spAutoFit/>
          </a:bodyPr>
          <a:lstStyle/>
          <a:p>
            <a:r>
              <a:rPr lang="es-MX" dirty="0" err="1"/>
              <a:t>Image</a:t>
            </a:r>
            <a:r>
              <a:rPr lang="es-MX" dirty="0"/>
              <a:t> </a:t>
            </a:r>
            <a:r>
              <a:rPr lang="es-MX" dirty="0" err="1"/>
              <a:t>source</a:t>
            </a:r>
            <a:r>
              <a:rPr lang="es-MX" dirty="0"/>
              <a:t>: </a:t>
            </a:r>
            <a:r>
              <a:rPr lang="es-MX" dirty="0" err="1"/>
              <a:t>Tess</a:t>
            </a:r>
            <a:r>
              <a:rPr lang="es-MX" dirty="0"/>
              <a:t> </a:t>
            </a:r>
            <a:r>
              <a:rPr lang="es-MX" dirty="0" err="1"/>
              <a:t>Fernandez</a:t>
            </a:r>
            <a:endParaRPr lang="es-MX" dirty="0"/>
          </a:p>
        </p:txBody>
      </p:sp>
    </p:spTree>
    <p:extLst>
      <p:ext uri="{BB962C8B-B14F-4D97-AF65-F5344CB8AC3E}">
        <p14:creationId xmlns:p14="http://schemas.microsoft.com/office/powerpoint/2010/main" val="3072760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2CCB7-C39C-080A-DC7D-EB48A2D3C8EB}"/>
              </a:ext>
            </a:extLst>
          </p:cNvPr>
          <p:cNvSpPr>
            <a:spLocks noGrp="1"/>
          </p:cNvSpPr>
          <p:nvPr>
            <p:ph type="title"/>
          </p:nvPr>
        </p:nvSpPr>
        <p:spPr/>
        <p:txBody>
          <a:bodyPr/>
          <a:lstStyle/>
          <a:p>
            <a:r>
              <a:rPr lang="es-MX" dirty="0"/>
              <a:t>Resumen</a:t>
            </a:r>
          </a:p>
        </p:txBody>
      </p:sp>
      <p:pic>
        <p:nvPicPr>
          <p:cNvPr id="5122" name="Picture 2" descr="2408509560">
            <a:extLst>
              <a:ext uri="{FF2B5EF4-FFF2-40B4-BE49-F238E27FC236}">
                <a16:creationId xmlns:a16="http://schemas.microsoft.com/office/drawing/2014/main" id="{B2F095CB-ED58-8DC0-0AC8-F94C31E2B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622" y="1506055"/>
            <a:ext cx="10596161" cy="452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11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F46FF79-3F7A-C814-85AF-A4FA27415F81}"/>
              </a:ext>
            </a:extLst>
          </p:cNvPr>
          <p:cNvSpPr>
            <a:spLocks noGrp="1"/>
          </p:cNvSpPr>
          <p:nvPr>
            <p:ph type="title"/>
          </p:nvPr>
        </p:nvSpPr>
        <p:spPr/>
        <p:txBody>
          <a:bodyPr/>
          <a:lstStyle/>
          <a:p>
            <a:r>
              <a:rPr lang="es-ES" dirty="0"/>
              <a:t>Proceso animado</a:t>
            </a:r>
            <a:endParaRPr lang="es-MX" dirty="0"/>
          </a:p>
        </p:txBody>
      </p:sp>
      <p:sp>
        <p:nvSpPr>
          <p:cNvPr id="4" name="Marcador de texto 3">
            <a:extLst>
              <a:ext uri="{FF2B5EF4-FFF2-40B4-BE49-F238E27FC236}">
                <a16:creationId xmlns:a16="http://schemas.microsoft.com/office/drawing/2014/main" id="{83938DC0-02BD-A64C-75DB-7701FF183051}"/>
              </a:ext>
            </a:extLst>
          </p:cNvPr>
          <p:cNvSpPr>
            <a:spLocks noGrp="1"/>
          </p:cNvSpPr>
          <p:nvPr>
            <p:ph type="body" sz="quarter" idx="12"/>
          </p:nvPr>
        </p:nvSpPr>
        <p:spPr/>
        <p:txBody>
          <a:bodyPr/>
          <a:lstStyle/>
          <a:p>
            <a:r>
              <a:rPr lang="es-MX" dirty="0">
                <a:hlinkClick r:id="rId2"/>
              </a:rPr>
              <a:t>https://www.3blue1brown.com/lessons/neural-networks</a:t>
            </a:r>
            <a:r>
              <a:rPr lang="es-MX" dirty="0"/>
              <a:t> </a:t>
            </a:r>
          </a:p>
        </p:txBody>
      </p:sp>
    </p:spTree>
    <p:extLst>
      <p:ext uri="{BB962C8B-B14F-4D97-AF65-F5344CB8AC3E}">
        <p14:creationId xmlns:p14="http://schemas.microsoft.com/office/powerpoint/2010/main" val="283202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79563-CDAB-FEFC-94EE-4875FB19AD3E}"/>
              </a:ext>
            </a:extLst>
          </p:cNvPr>
          <p:cNvSpPr>
            <a:spLocks noGrp="1"/>
          </p:cNvSpPr>
          <p:nvPr>
            <p:ph type="title"/>
          </p:nvPr>
        </p:nvSpPr>
        <p:spPr/>
        <p:txBody>
          <a:bodyPr/>
          <a:lstStyle/>
          <a:p>
            <a:r>
              <a:rPr lang="es-ES" dirty="0"/>
              <a:t>Ejemplo</a:t>
            </a:r>
            <a:endParaRPr lang="es-MX" dirty="0"/>
          </a:p>
        </p:txBody>
      </p:sp>
      <p:sp>
        <p:nvSpPr>
          <p:cNvPr id="3" name="Marcador de texto 2">
            <a:extLst>
              <a:ext uri="{FF2B5EF4-FFF2-40B4-BE49-F238E27FC236}">
                <a16:creationId xmlns:a16="http://schemas.microsoft.com/office/drawing/2014/main" id="{92C11B7A-D239-2972-9D34-F4D86455DC75}"/>
              </a:ext>
            </a:extLst>
          </p:cNvPr>
          <p:cNvSpPr>
            <a:spLocks noGrp="1"/>
          </p:cNvSpPr>
          <p:nvPr>
            <p:ph type="body" sz="quarter" idx="10"/>
          </p:nvPr>
        </p:nvSpPr>
        <p:spPr>
          <a:xfrm>
            <a:off x="586390" y="1434370"/>
            <a:ext cx="11018520" cy="3016210"/>
          </a:xfrm>
        </p:spPr>
        <p:txBody>
          <a:bodyPr/>
          <a:lstStyle/>
          <a:p>
            <a:r>
              <a:rPr lang="es-ES" dirty="0"/>
              <a:t>Para una imagen de 28 x 28 </a:t>
            </a:r>
            <a:r>
              <a:rPr lang="es-ES" dirty="0" err="1"/>
              <a:t>px</a:t>
            </a:r>
            <a:r>
              <a:rPr lang="es-ES" dirty="0"/>
              <a:t>.</a:t>
            </a:r>
          </a:p>
          <a:p>
            <a:r>
              <a:rPr lang="es-ES" dirty="0"/>
              <a:t>1. Introducir los datos: 28*28 = 784 activaciones. aplanarlo (</a:t>
            </a:r>
            <a:r>
              <a:rPr lang="es-ES" dirty="0" err="1"/>
              <a:t>flattening</a:t>
            </a:r>
            <a:r>
              <a:rPr lang="es-ES" dirty="0"/>
              <a:t>)</a:t>
            </a:r>
          </a:p>
          <a:p>
            <a:r>
              <a:rPr lang="es-ES" dirty="0"/>
              <a:t>2. Hacer la suma ponderada</a:t>
            </a:r>
          </a:p>
          <a:p>
            <a:r>
              <a:rPr lang="es-ES" dirty="0"/>
              <a:t>3. Se suma el </a:t>
            </a:r>
            <a:r>
              <a:rPr lang="es-ES" dirty="0" err="1"/>
              <a:t>bias</a:t>
            </a:r>
            <a:endParaRPr lang="es-ES" dirty="0"/>
          </a:p>
          <a:p>
            <a:r>
              <a:rPr lang="es-ES" dirty="0"/>
              <a:t>4. Aplicar la función sigmoide</a:t>
            </a:r>
          </a:p>
          <a:p>
            <a:r>
              <a:rPr lang="es-ES" dirty="0"/>
              <a:t>Se obtiene la primera activación.</a:t>
            </a:r>
            <a:endParaRPr lang="es-MX" dirty="0"/>
          </a:p>
        </p:txBody>
      </p:sp>
    </p:spTree>
    <p:extLst>
      <p:ext uri="{BB962C8B-B14F-4D97-AF65-F5344CB8AC3E}">
        <p14:creationId xmlns:p14="http://schemas.microsoft.com/office/powerpoint/2010/main" val="30020048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a:xfrm>
            <a:off x="588263" y="457200"/>
            <a:ext cx="11018520" cy="553998"/>
          </a:xfrm>
        </p:spPr>
        <p:txBody>
          <a:bodyPr vert="horz" lIns="91440" tIns="45720" rIns="91440" bIns="45720" rtlCol="0" anchor="b">
            <a:normAutofit fontScale="90000"/>
          </a:bodyPr>
          <a:lstStyle/>
          <a:p>
            <a:r>
              <a:rPr lang="en-US" dirty="0" err="1"/>
              <a:t>Activaciones</a:t>
            </a:r>
            <a:endParaRPr lang="en-US" dirty="0"/>
          </a:p>
        </p:txBody>
      </p:sp>
      <p:sp>
        <p:nvSpPr>
          <p:cNvPr id="5" name="Marcador de contenido 4">
            <a:extLst>
              <a:ext uri="{FF2B5EF4-FFF2-40B4-BE49-F238E27FC236}">
                <a16:creationId xmlns:a16="http://schemas.microsoft.com/office/drawing/2014/main" id="{D9F2CD62-0C49-EEF2-BD46-E8737180CE60}"/>
              </a:ext>
            </a:extLst>
          </p:cNvPr>
          <p:cNvSpPr>
            <a:spLocks noGrp="1"/>
          </p:cNvSpPr>
          <p:nvPr>
            <p:ph idx="1"/>
          </p:nvPr>
        </p:nvSpPr>
        <p:spPr/>
        <p:txBody>
          <a:bodyPr/>
          <a:lstStyle/>
          <a:p>
            <a:endParaRPr lang="es-MX"/>
          </a:p>
        </p:txBody>
      </p:sp>
      <p:pic>
        <p:nvPicPr>
          <p:cNvPr id="4" name="pixels-to-neurons">
            <a:hlinkClick r:id="" action="ppaction://media"/>
            <a:extLst>
              <a:ext uri="{FF2B5EF4-FFF2-40B4-BE49-F238E27FC236}">
                <a16:creationId xmlns:a16="http://schemas.microsoft.com/office/drawing/2014/main" id="{CA925241-F4CD-F9BF-B199-0C400A3AD2B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7252" y="1435503"/>
            <a:ext cx="8656078" cy="4869044"/>
          </a:xfrm>
          <a:prstGeom prst="rect">
            <a:avLst/>
          </a:prstGeom>
        </p:spPr>
      </p:pic>
    </p:spTree>
    <p:extLst>
      <p:ext uri="{BB962C8B-B14F-4D97-AF65-F5344CB8AC3E}">
        <p14:creationId xmlns:p14="http://schemas.microsoft.com/office/powerpoint/2010/main" val="79280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Autofit/>
          </a:bodyPr>
          <a:lstStyle/>
          <a:p>
            <a:r>
              <a:rPr lang="en-US" kern="1200" dirty="0">
                <a:solidFill>
                  <a:schemeClr val="tx1"/>
                </a:solidFill>
                <a:latin typeface="+mj-lt"/>
                <a:ea typeface="+mj-ea"/>
                <a:cs typeface="+mj-cs"/>
              </a:rPr>
              <a:t>Pesos</a:t>
            </a:r>
          </a:p>
        </p:txBody>
      </p:sp>
      <p:sp>
        <p:nvSpPr>
          <p:cNvPr id="6" name="Marcador de texto 5">
            <a:extLst>
              <a:ext uri="{FF2B5EF4-FFF2-40B4-BE49-F238E27FC236}">
                <a16:creationId xmlns:a16="http://schemas.microsoft.com/office/drawing/2014/main" id="{582010BD-D449-8653-716D-47B41A71A19A}"/>
              </a:ext>
            </a:extLst>
          </p:cNvPr>
          <p:cNvSpPr>
            <a:spLocks noGrp="1"/>
          </p:cNvSpPr>
          <p:nvPr>
            <p:ph type="body" sz="quarter" idx="10"/>
          </p:nvPr>
        </p:nvSpPr>
        <p:spPr/>
        <p:txBody>
          <a:bodyPr/>
          <a:lstStyle/>
          <a:p>
            <a:endParaRPr lang="es-MX"/>
          </a:p>
        </p:txBody>
      </p:sp>
      <p:pic>
        <p:nvPicPr>
          <p:cNvPr id="3" name="weight-matrix">
            <a:hlinkClick r:id="" action="ppaction://media"/>
            <a:extLst>
              <a:ext uri="{FF2B5EF4-FFF2-40B4-BE49-F238E27FC236}">
                <a16:creationId xmlns:a16="http://schemas.microsoft.com/office/drawing/2014/main" id="{D43C2882-3F84-9D8E-728E-D64FB6DF7A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6603" y="1434370"/>
            <a:ext cx="8658093" cy="4870177"/>
          </a:xfrm>
          <a:prstGeom prst="rect">
            <a:avLst/>
          </a:prstGeom>
        </p:spPr>
      </p:pic>
    </p:spTree>
    <p:extLst>
      <p:ext uri="{BB962C8B-B14F-4D97-AF65-F5344CB8AC3E}">
        <p14:creationId xmlns:p14="http://schemas.microsoft.com/office/powerpoint/2010/main" val="627412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rmAutofit fontScale="90000"/>
          </a:bodyPr>
          <a:lstStyle/>
          <a:p>
            <a:r>
              <a:rPr lang="en-US" kern="1200" dirty="0">
                <a:solidFill>
                  <a:schemeClr val="tx1"/>
                </a:solidFill>
                <a:latin typeface="+mj-lt"/>
                <a:ea typeface="+mj-ea"/>
                <a:cs typeface="+mj-cs"/>
              </a:rPr>
              <a:t>Bias (offset)</a:t>
            </a:r>
          </a:p>
        </p:txBody>
      </p:sp>
      <p:sp>
        <p:nvSpPr>
          <p:cNvPr id="4" name="Marcador de texto 3">
            <a:extLst>
              <a:ext uri="{FF2B5EF4-FFF2-40B4-BE49-F238E27FC236}">
                <a16:creationId xmlns:a16="http://schemas.microsoft.com/office/drawing/2014/main" id="{B9977BA5-7BE1-EAEA-B6A2-77BF30B1FFEA}"/>
              </a:ext>
            </a:extLst>
          </p:cNvPr>
          <p:cNvSpPr>
            <a:spLocks noGrp="1"/>
          </p:cNvSpPr>
          <p:nvPr>
            <p:ph type="body" sz="quarter" idx="10"/>
          </p:nvPr>
        </p:nvSpPr>
        <p:spPr/>
        <p:txBody>
          <a:bodyPr/>
          <a:lstStyle/>
          <a:p>
            <a:endParaRPr lang="es-MX"/>
          </a:p>
        </p:txBody>
      </p:sp>
      <p:pic>
        <p:nvPicPr>
          <p:cNvPr id="3" name="bias-vector">
            <a:hlinkClick r:id="" action="ppaction://media"/>
            <a:extLst>
              <a:ext uri="{FF2B5EF4-FFF2-40B4-BE49-F238E27FC236}">
                <a16:creationId xmlns:a16="http://schemas.microsoft.com/office/drawing/2014/main" id="{749EC03D-29C6-F2C5-7545-B7F01173E0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3424" y="1238120"/>
            <a:ext cx="8905151" cy="5009147"/>
          </a:xfrm>
          <a:prstGeom prst="rect">
            <a:avLst/>
          </a:prstGeom>
        </p:spPr>
      </p:pic>
    </p:spTree>
    <p:extLst>
      <p:ext uri="{BB962C8B-B14F-4D97-AF65-F5344CB8AC3E}">
        <p14:creationId xmlns:p14="http://schemas.microsoft.com/office/powerpoint/2010/main" val="1086373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rmAutofit fontScale="90000"/>
          </a:bodyPr>
          <a:lstStyle/>
          <a:p>
            <a:r>
              <a:rPr lang="en-US" kern="1200" dirty="0">
                <a:solidFill>
                  <a:schemeClr val="tx1"/>
                </a:solidFill>
                <a:latin typeface="+mj-lt"/>
                <a:ea typeface="+mj-ea"/>
                <a:cs typeface="+mj-cs"/>
              </a:rPr>
              <a:t>S</a:t>
            </a:r>
            <a:r>
              <a:rPr lang="en-US" dirty="0">
                <a:solidFill>
                  <a:schemeClr val="tx1"/>
                </a:solidFill>
                <a:ea typeface="+mj-ea"/>
                <a:cs typeface="+mj-cs"/>
              </a:rPr>
              <a:t>uma </a:t>
            </a:r>
            <a:r>
              <a:rPr lang="en-US" dirty="0" err="1">
                <a:solidFill>
                  <a:schemeClr val="tx1"/>
                </a:solidFill>
                <a:ea typeface="+mj-ea"/>
                <a:cs typeface="+mj-cs"/>
              </a:rPr>
              <a:t>ponderada</a:t>
            </a:r>
            <a:endParaRPr lang="en-US" kern="1200" dirty="0">
              <a:solidFill>
                <a:schemeClr val="tx1"/>
              </a:solidFill>
              <a:latin typeface="+mj-lt"/>
              <a:ea typeface="+mj-ea"/>
              <a:cs typeface="+mj-cs"/>
            </a:endParaRPr>
          </a:p>
        </p:txBody>
      </p:sp>
      <p:sp>
        <p:nvSpPr>
          <p:cNvPr id="3" name="Marcador de texto 2">
            <a:extLst>
              <a:ext uri="{FF2B5EF4-FFF2-40B4-BE49-F238E27FC236}">
                <a16:creationId xmlns:a16="http://schemas.microsoft.com/office/drawing/2014/main" id="{7089E950-54F7-80CA-2239-188B27E90001}"/>
              </a:ext>
            </a:extLst>
          </p:cNvPr>
          <p:cNvSpPr>
            <a:spLocks noGrp="1"/>
          </p:cNvSpPr>
          <p:nvPr>
            <p:ph type="body" sz="quarter" idx="10"/>
          </p:nvPr>
        </p:nvSpPr>
        <p:spPr/>
        <p:txBody>
          <a:bodyPr/>
          <a:lstStyle/>
          <a:p>
            <a:endParaRPr lang="es-MX"/>
          </a:p>
        </p:txBody>
      </p:sp>
      <p:pic>
        <p:nvPicPr>
          <p:cNvPr id="4" name="weighted-sum">
            <a:hlinkClick r:id="" action="ppaction://media"/>
            <a:extLst>
              <a:ext uri="{FF2B5EF4-FFF2-40B4-BE49-F238E27FC236}">
                <a16:creationId xmlns:a16="http://schemas.microsoft.com/office/drawing/2014/main" id="{80D55638-CE1D-9D25-41AA-BFA1C51A65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9528" y="1376413"/>
            <a:ext cx="8932244" cy="5024387"/>
          </a:xfrm>
          <a:prstGeom prst="rect">
            <a:avLst/>
          </a:prstGeom>
        </p:spPr>
      </p:pic>
    </p:spTree>
    <p:extLst>
      <p:ext uri="{BB962C8B-B14F-4D97-AF65-F5344CB8AC3E}">
        <p14:creationId xmlns:p14="http://schemas.microsoft.com/office/powerpoint/2010/main" val="310202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p:txBody>
          <a:bodyPr vert="horz" lIns="91440" tIns="45720" rIns="91440" bIns="45720" rtlCol="0" anchor="b">
            <a:normAutofit fontScale="90000"/>
          </a:bodyPr>
          <a:lstStyle/>
          <a:p>
            <a:r>
              <a:rPr lang="en-US" dirty="0" err="1">
                <a:solidFill>
                  <a:schemeClr val="tx1"/>
                </a:solidFill>
                <a:ea typeface="+mj-ea"/>
                <a:cs typeface="+mj-cs"/>
              </a:rPr>
              <a:t>Sigmoide</a:t>
            </a:r>
            <a:endParaRPr lang="en-US" kern="1200" dirty="0">
              <a:solidFill>
                <a:schemeClr val="tx1"/>
              </a:solidFill>
              <a:latin typeface="+mj-lt"/>
              <a:ea typeface="+mj-ea"/>
              <a:cs typeface="+mj-cs"/>
            </a:endParaRPr>
          </a:p>
        </p:txBody>
      </p:sp>
      <p:sp>
        <p:nvSpPr>
          <p:cNvPr id="4" name="Marcador de texto 3">
            <a:extLst>
              <a:ext uri="{FF2B5EF4-FFF2-40B4-BE49-F238E27FC236}">
                <a16:creationId xmlns:a16="http://schemas.microsoft.com/office/drawing/2014/main" id="{4C524E1D-3614-F851-224C-0C53B88A4BE1}"/>
              </a:ext>
            </a:extLst>
          </p:cNvPr>
          <p:cNvSpPr>
            <a:spLocks noGrp="1"/>
          </p:cNvSpPr>
          <p:nvPr>
            <p:ph type="body" sz="quarter" idx="10"/>
          </p:nvPr>
        </p:nvSpPr>
        <p:spPr/>
        <p:txBody>
          <a:bodyPr/>
          <a:lstStyle/>
          <a:p>
            <a:endParaRPr lang="es-MX"/>
          </a:p>
        </p:txBody>
      </p:sp>
      <p:pic>
        <p:nvPicPr>
          <p:cNvPr id="3" name="final-equation">
            <a:hlinkClick r:id="" action="ppaction://media"/>
            <a:extLst>
              <a:ext uri="{FF2B5EF4-FFF2-40B4-BE49-F238E27FC236}">
                <a16:creationId xmlns:a16="http://schemas.microsoft.com/office/drawing/2014/main" id="{01CE7492-030C-7D5D-7E62-61D0B810FE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1760" y="1249680"/>
            <a:ext cx="9428480" cy="5303520"/>
          </a:xfrm>
          <a:prstGeom prst="rect">
            <a:avLst/>
          </a:prstGeom>
        </p:spPr>
      </p:pic>
    </p:spTree>
    <p:extLst>
      <p:ext uri="{BB962C8B-B14F-4D97-AF65-F5344CB8AC3E}">
        <p14:creationId xmlns:p14="http://schemas.microsoft.com/office/powerpoint/2010/main" val="1116322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Objetivos</a:t>
            </a:r>
            <a:r>
              <a:rPr lang="en-US" dirty="0"/>
              <a:t> del taller</a:t>
            </a:r>
          </a:p>
        </p:txBody>
      </p:sp>
      <p:sp>
        <p:nvSpPr>
          <p:cNvPr id="6" name="Text Placeholder 5"/>
          <p:cNvSpPr>
            <a:spLocks noGrp="1"/>
          </p:cNvSpPr>
          <p:nvPr>
            <p:ph type="body" sz="quarter" idx="10"/>
          </p:nvPr>
        </p:nvSpPr>
        <p:spPr>
          <a:xfrm>
            <a:off x="586390" y="1434370"/>
            <a:ext cx="11018520" cy="1982081"/>
          </a:xfrm>
        </p:spPr>
        <p:txBody>
          <a:bodyPr/>
          <a:lstStyle/>
          <a:p>
            <a:r>
              <a:rPr lang="es-ES" dirty="0"/>
              <a:t>Comprender los conceptos básicos de las redes neuronales</a:t>
            </a:r>
          </a:p>
          <a:p>
            <a:endParaRPr lang="es-ES" dirty="0"/>
          </a:p>
          <a:p>
            <a:r>
              <a:rPr lang="es-MX" dirty="0"/>
              <a:t>Aplicar</a:t>
            </a:r>
            <a:r>
              <a:rPr lang="en-US" dirty="0"/>
              <a:t> </a:t>
            </a:r>
            <a:r>
              <a:rPr lang="en-US" dirty="0" err="1"/>
              <a:t>los</a:t>
            </a:r>
            <a:r>
              <a:rPr lang="en-US" dirty="0"/>
              <a:t> </a:t>
            </a:r>
            <a:r>
              <a:rPr lang="en-US" dirty="0" err="1"/>
              <a:t>conceptos</a:t>
            </a:r>
            <a:r>
              <a:rPr lang="en-US" dirty="0"/>
              <a:t> a </a:t>
            </a:r>
            <a:r>
              <a:rPr lang="en-US" dirty="0" err="1"/>
              <a:t>través</a:t>
            </a:r>
            <a:r>
              <a:rPr lang="en-US" dirty="0"/>
              <a:t> de un </a:t>
            </a:r>
            <a:r>
              <a:rPr lang="en-US" dirty="0" err="1"/>
              <a:t>ejemplo</a:t>
            </a:r>
            <a:r>
              <a:rPr lang="en-US" dirty="0"/>
              <a:t> </a:t>
            </a:r>
            <a:r>
              <a:rPr lang="en-US" dirty="0" err="1"/>
              <a:t>práctico</a:t>
            </a:r>
            <a:r>
              <a:rPr lang="en-US" dirty="0"/>
              <a:t> </a:t>
            </a:r>
          </a:p>
          <a:p>
            <a:endParaRPr lang="en-US"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4C369-80F7-AF18-534F-DF0960B44552}"/>
              </a:ext>
            </a:extLst>
          </p:cNvPr>
          <p:cNvSpPr>
            <a:spLocks noGrp="1"/>
          </p:cNvSpPr>
          <p:nvPr>
            <p:ph type="title"/>
          </p:nvPr>
        </p:nvSpPr>
        <p:spPr>
          <a:xfrm>
            <a:off x="588263" y="457200"/>
            <a:ext cx="11018520" cy="553998"/>
          </a:xfrm>
        </p:spPr>
        <p:txBody>
          <a:bodyPr vert="horz" lIns="91440" tIns="45720" rIns="91440" bIns="45720" rtlCol="0" anchor="b">
            <a:normAutofit fontScale="90000"/>
          </a:bodyPr>
          <a:lstStyle/>
          <a:p>
            <a:r>
              <a:rPr lang="en-US" dirty="0" err="1"/>
              <a:t>Predicción</a:t>
            </a:r>
            <a:endParaRPr lang="en-US" dirty="0"/>
          </a:p>
        </p:txBody>
      </p:sp>
      <p:sp>
        <p:nvSpPr>
          <p:cNvPr id="5" name="Marcador de contenido 4">
            <a:extLst>
              <a:ext uri="{FF2B5EF4-FFF2-40B4-BE49-F238E27FC236}">
                <a16:creationId xmlns:a16="http://schemas.microsoft.com/office/drawing/2014/main" id="{E827DFDE-7FAC-90BD-7E03-B50BC4EE1CD6}"/>
              </a:ext>
            </a:extLst>
          </p:cNvPr>
          <p:cNvSpPr>
            <a:spLocks noGrp="1"/>
          </p:cNvSpPr>
          <p:nvPr>
            <p:ph idx="1"/>
          </p:nvPr>
        </p:nvSpPr>
        <p:spPr/>
        <p:txBody>
          <a:bodyPr/>
          <a:lstStyle/>
          <a:p>
            <a:endParaRPr lang="es-MX"/>
          </a:p>
        </p:txBody>
      </p:sp>
      <p:pic>
        <p:nvPicPr>
          <p:cNvPr id="4" name="network-propagation">
            <a:hlinkClick r:id="" action="ppaction://media"/>
            <a:extLst>
              <a:ext uri="{FF2B5EF4-FFF2-40B4-BE49-F238E27FC236}">
                <a16:creationId xmlns:a16="http://schemas.microsoft.com/office/drawing/2014/main" id="{55796AA9-8BB6-698A-9DCA-9A43EB290D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7759" y="1145917"/>
            <a:ext cx="9471401" cy="5327663"/>
          </a:xfrm>
          <a:prstGeom prst="rect">
            <a:avLst/>
          </a:prstGeom>
        </p:spPr>
      </p:pic>
    </p:spTree>
    <p:extLst>
      <p:ext uri="{BB962C8B-B14F-4D97-AF65-F5344CB8AC3E}">
        <p14:creationId xmlns:p14="http://schemas.microsoft.com/office/powerpoint/2010/main" val="145001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3A76C-E2D7-FF29-C4F2-037AA19F5E3E}"/>
              </a:ext>
            </a:extLst>
          </p:cNvPr>
          <p:cNvSpPr>
            <a:spLocks noGrp="1"/>
          </p:cNvSpPr>
          <p:nvPr>
            <p:ph type="title"/>
          </p:nvPr>
        </p:nvSpPr>
        <p:spPr/>
        <p:txBody>
          <a:bodyPr/>
          <a:lstStyle/>
          <a:p>
            <a:r>
              <a:rPr lang="es-MX" dirty="0"/>
              <a:t>Instrucciones SIMD</a:t>
            </a:r>
          </a:p>
        </p:txBody>
      </p:sp>
      <p:sp>
        <p:nvSpPr>
          <p:cNvPr id="3" name="Marcador de contenido 2">
            <a:extLst>
              <a:ext uri="{FF2B5EF4-FFF2-40B4-BE49-F238E27FC236}">
                <a16:creationId xmlns:a16="http://schemas.microsoft.com/office/drawing/2014/main" id="{31B4E398-DD83-1F01-E130-1919556BD15C}"/>
              </a:ext>
            </a:extLst>
          </p:cNvPr>
          <p:cNvSpPr>
            <a:spLocks noGrp="1"/>
          </p:cNvSpPr>
          <p:nvPr>
            <p:ph idx="1"/>
          </p:nvPr>
        </p:nvSpPr>
        <p:spPr/>
        <p:txBody>
          <a:bodyPr/>
          <a:lstStyle/>
          <a:p>
            <a:r>
              <a:rPr lang="es-MX" dirty="0"/>
              <a:t>Aprovechan el paralelismo a nivel de datos.</a:t>
            </a:r>
          </a:p>
          <a:p>
            <a:r>
              <a:rPr lang="es-MX" dirty="0"/>
              <a:t>Ejecutan la misma instrucción sobre varios datos de manera simultánea.</a:t>
            </a:r>
          </a:p>
          <a:p>
            <a:r>
              <a:rPr lang="es-MX" dirty="0"/>
              <a:t>Evitan el uso de “</a:t>
            </a:r>
            <a:r>
              <a:rPr lang="es-MX" dirty="0" err="1"/>
              <a:t>loops</a:t>
            </a:r>
            <a:r>
              <a:rPr lang="es-MX" dirty="0"/>
              <a:t>”</a:t>
            </a:r>
          </a:p>
          <a:p>
            <a:r>
              <a:rPr lang="es-MX" dirty="0"/>
              <a:t>Arquitecturas que soportan SIMD: MMX, SSE, AVX, AVX-2, AVX-512, ARM NEON.</a:t>
            </a:r>
          </a:p>
          <a:p>
            <a:r>
              <a:rPr lang="es-MX" dirty="0"/>
              <a:t>Son aprovechadas por bibliotecas de cómputo científico como Python.</a:t>
            </a:r>
          </a:p>
          <a:p>
            <a:r>
              <a:rPr lang="es-MX" dirty="0"/>
              <a:t>Las GPU implementan de manera amplia este tipo de instrucciones.</a:t>
            </a:r>
          </a:p>
        </p:txBody>
      </p:sp>
    </p:spTree>
    <p:extLst>
      <p:ext uri="{BB962C8B-B14F-4D97-AF65-F5344CB8AC3E}">
        <p14:creationId xmlns:p14="http://schemas.microsoft.com/office/powerpoint/2010/main" val="1611328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3A76C-E2D7-FF29-C4F2-037AA19F5E3E}"/>
              </a:ext>
            </a:extLst>
          </p:cNvPr>
          <p:cNvSpPr>
            <a:spLocks noGrp="1"/>
          </p:cNvSpPr>
          <p:nvPr>
            <p:ph type="title"/>
          </p:nvPr>
        </p:nvSpPr>
        <p:spPr/>
        <p:txBody>
          <a:bodyPr/>
          <a:lstStyle/>
          <a:p>
            <a:r>
              <a:rPr lang="es-MX" dirty="0"/>
              <a:t>Instrucciones SIMD</a:t>
            </a:r>
          </a:p>
        </p:txBody>
      </p:sp>
      <p:pic>
        <p:nvPicPr>
          <p:cNvPr id="1026" name="Picture 2">
            <a:extLst>
              <a:ext uri="{FF2B5EF4-FFF2-40B4-BE49-F238E27FC236}">
                <a16:creationId xmlns:a16="http://schemas.microsoft.com/office/drawing/2014/main" id="{48BDA2FC-DBBB-4D94-5CEE-9B25849F4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200345" cy="46053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81FABED-1C58-3CFF-3B0D-A37ED7253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455" y="1690688"/>
            <a:ext cx="4200345" cy="4605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900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3793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Importancia</a:t>
            </a:r>
            <a:r>
              <a:rPr lang="en-US" dirty="0"/>
              <a:t> de la IA </a:t>
            </a:r>
            <a:r>
              <a:rPr lang="en-US" dirty="0" err="1"/>
              <a:t>en</a:t>
            </a:r>
            <a:r>
              <a:rPr lang="en-US" dirty="0"/>
              <a:t> la </a:t>
            </a:r>
            <a:r>
              <a:rPr lang="en-US" dirty="0" err="1"/>
              <a:t>actualidad</a:t>
            </a:r>
            <a:endParaRPr lang="en-US" dirty="0"/>
          </a:p>
        </p:txBody>
      </p:sp>
      <p:sp>
        <p:nvSpPr>
          <p:cNvPr id="6" name="Text Placeholder 5"/>
          <p:cNvSpPr>
            <a:spLocks noGrp="1"/>
          </p:cNvSpPr>
          <p:nvPr>
            <p:ph type="body" sz="quarter" idx="10"/>
          </p:nvPr>
        </p:nvSpPr>
        <p:spPr>
          <a:xfrm>
            <a:off x="584200" y="1435497"/>
            <a:ext cx="11018520" cy="4345805"/>
          </a:xfrm>
        </p:spPr>
        <p:txBody>
          <a:bodyPr/>
          <a:lstStyle/>
          <a:p>
            <a:r>
              <a:rPr lang="es-ES" dirty="0"/>
              <a:t>Transporte</a:t>
            </a:r>
          </a:p>
          <a:p>
            <a:pPr lvl="1"/>
            <a:r>
              <a:rPr lang="es-ES" dirty="0"/>
              <a:t>Optimización de rutas y logística</a:t>
            </a:r>
          </a:p>
          <a:p>
            <a:r>
              <a:rPr lang="es-ES" dirty="0"/>
              <a:t>Manufactura</a:t>
            </a:r>
          </a:p>
          <a:p>
            <a:pPr lvl="1"/>
            <a:r>
              <a:rPr lang="es-ES" dirty="0"/>
              <a:t>Automatización de procesos</a:t>
            </a:r>
          </a:p>
          <a:p>
            <a:r>
              <a:rPr lang="es-ES" dirty="0"/>
              <a:t>Salud</a:t>
            </a:r>
          </a:p>
          <a:p>
            <a:pPr lvl="1"/>
            <a:r>
              <a:rPr lang="es-ES" dirty="0"/>
              <a:t>Diagnóstico médico</a:t>
            </a:r>
          </a:p>
          <a:p>
            <a:r>
              <a:rPr lang="es-ES" dirty="0"/>
              <a:t>Comunicaciones</a:t>
            </a:r>
          </a:p>
          <a:p>
            <a:pPr lvl="1"/>
            <a:r>
              <a:rPr lang="es-ES" dirty="0"/>
              <a:t>Procesamiento de lenguaje natural</a:t>
            </a:r>
          </a:p>
          <a:p>
            <a:pPr lvl="1"/>
            <a:r>
              <a:rPr lang="es-ES" dirty="0"/>
              <a:t>Traducción automática</a:t>
            </a:r>
          </a:p>
          <a:p>
            <a:pPr lvl="1"/>
            <a:r>
              <a:rPr lang="es-ES" dirty="0"/>
              <a:t>Recomendaciones personalizadas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8A986-5CAA-61CE-2EC4-4051E89DE461}"/>
              </a:ext>
            </a:extLst>
          </p:cNvPr>
          <p:cNvSpPr>
            <a:spLocks noGrp="1"/>
          </p:cNvSpPr>
          <p:nvPr>
            <p:ph type="title"/>
          </p:nvPr>
        </p:nvSpPr>
        <p:spPr/>
        <p:txBody>
          <a:bodyPr/>
          <a:lstStyle/>
          <a:p>
            <a:r>
              <a:rPr lang="es-MX" dirty="0"/>
              <a:t>Predicciones y regresión lineal</a:t>
            </a:r>
          </a:p>
        </p:txBody>
      </p:sp>
      <p:sp>
        <p:nvSpPr>
          <p:cNvPr id="3" name="Marcador de texto 2">
            <a:extLst>
              <a:ext uri="{FF2B5EF4-FFF2-40B4-BE49-F238E27FC236}">
                <a16:creationId xmlns:a16="http://schemas.microsoft.com/office/drawing/2014/main" id="{D177B675-D45C-1ECC-8098-E2DC419CEE1D}"/>
              </a:ext>
            </a:extLst>
          </p:cNvPr>
          <p:cNvSpPr>
            <a:spLocks noGrp="1"/>
          </p:cNvSpPr>
          <p:nvPr>
            <p:ph type="body" sz="quarter" idx="10"/>
          </p:nvPr>
        </p:nvSpPr>
        <p:spPr/>
        <p:txBody>
          <a:bodyPr/>
          <a:lstStyle/>
          <a:p>
            <a:endParaRPr lang="es-MX"/>
          </a:p>
        </p:txBody>
      </p:sp>
      <p:pic>
        <p:nvPicPr>
          <p:cNvPr id="2052" name="Picture 4" descr="House Price Prediction">
            <a:extLst>
              <a:ext uri="{FF2B5EF4-FFF2-40B4-BE49-F238E27FC236}">
                <a16:creationId xmlns:a16="http://schemas.microsoft.com/office/drawing/2014/main" id="{C6633619-B2A2-794B-ECC2-87B711405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880" y="1690688"/>
            <a:ext cx="5984240" cy="445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2671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CD1F3A-0F85-E81F-9396-3C9F709B9841}"/>
              </a:ext>
            </a:extLst>
          </p:cNvPr>
          <p:cNvSpPr>
            <a:spLocks noGrp="1"/>
          </p:cNvSpPr>
          <p:nvPr>
            <p:ph type="title"/>
          </p:nvPr>
        </p:nvSpPr>
        <p:spPr/>
        <p:txBody>
          <a:bodyPr/>
          <a:lstStyle/>
          <a:p>
            <a:r>
              <a:rPr lang="es-MX" dirty="0"/>
              <a:t>Introducción a la red neuronal</a:t>
            </a:r>
          </a:p>
        </p:txBody>
      </p:sp>
      <p:sp>
        <p:nvSpPr>
          <p:cNvPr id="3" name="Marcador de contenido 2">
            <a:extLst>
              <a:ext uri="{FF2B5EF4-FFF2-40B4-BE49-F238E27FC236}">
                <a16:creationId xmlns:a16="http://schemas.microsoft.com/office/drawing/2014/main" id="{6FCC82D2-FA49-609E-1B51-80C661299CDD}"/>
              </a:ext>
            </a:extLst>
          </p:cNvPr>
          <p:cNvSpPr>
            <a:spLocks noGrp="1"/>
          </p:cNvSpPr>
          <p:nvPr>
            <p:ph type="body" sz="quarter" idx="10"/>
          </p:nvPr>
        </p:nvSpPr>
        <p:spPr>
          <a:xfrm>
            <a:off x="485352" y="2829553"/>
            <a:ext cx="4501727" cy="2308324"/>
          </a:xfrm>
        </p:spPr>
        <p:txBody>
          <a:bodyPr>
            <a:normAutofit/>
          </a:bodyPr>
          <a:lstStyle/>
          <a:p>
            <a:r>
              <a:rPr lang="es-MX" dirty="0"/>
              <a:t>TAMAÑO</a:t>
            </a:r>
          </a:p>
          <a:p>
            <a:r>
              <a:rPr lang="es-MX" dirty="0"/>
              <a:t>NÚMERO DE CUARTOS</a:t>
            </a:r>
          </a:p>
          <a:p>
            <a:r>
              <a:rPr lang="es-MX" dirty="0"/>
              <a:t>UBICACIÓN</a:t>
            </a:r>
          </a:p>
          <a:p>
            <a:r>
              <a:rPr lang="es-MX" dirty="0"/>
              <a:t>ESTRATO ECONÓMICO</a:t>
            </a:r>
          </a:p>
        </p:txBody>
      </p:sp>
      <p:sp>
        <p:nvSpPr>
          <p:cNvPr id="5" name="Diagrama de flujo: conector 4">
            <a:extLst>
              <a:ext uri="{FF2B5EF4-FFF2-40B4-BE49-F238E27FC236}">
                <a16:creationId xmlns:a16="http://schemas.microsoft.com/office/drawing/2014/main" id="{5738BC10-7339-8F78-AFB8-20AD3C20B254}"/>
              </a:ext>
            </a:extLst>
          </p:cNvPr>
          <p:cNvSpPr/>
          <p:nvPr/>
        </p:nvSpPr>
        <p:spPr>
          <a:xfrm>
            <a:off x="5753100" y="1974056"/>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Diagrama de flujo: conector 5">
            <a:extLst>
              <a:ext uri="{FF2B5EF4-FFF2-40B4-BE49-F238E27FC236}">
                <a16:creationId xmlns:a16="http://schemas.microsoft.com/office/drawing/2014/main" id="{0BD34CE5-AA3B-9BB4-1BAB-CEF739D33814}"/>
              </a:ext>
            </a:extLst>
          </p:cNvPr>
          <p:cNvSpPr/>
          <p:nvPr/>
        </p:nvSpPr>
        <p:spPr>
          <a:xfrm>
            <a:off x="5753100" y="3478479"/>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Diagrama de flujo: conector 6">
            <a:extLst>
              <a:ext uri="{FF2B5EF4-FFF2-40B4-BE49-F238E27FC236}">
                <a16:creationId xmlns:a16="http://schemas.microsoft.com/office/drawing/2014/main" id="{FBCA7A7A-560B-AA8B-209F-5F1B676E2AE2}"/>
              </a:ext>
            </a:extLst>
          </p:cNvPr>
          <p:cNvSpPr/>
          <p:nvPr/>
        </p:nvSpPr>
        <p:spPr>
          <a:xfrm>
            <a:off x="5753100" y="4927600"/>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Diagrama de flujo: conector 7">
            <a:extLst>
              <a:ext uri="{FF2B5EF4-FFF2-40B4-BE49-F238E27FC236}">
                <a16:creationId xmlns:a16="http://schemas.microsoft.com/office/drawing/2014/main" id="{097ADB7D-9063-A0DD-C59A-2C9319037B09}"/>
              </a:ext>
            </a:extLst>
          </p:cNvPr>
          <p:cNvSpPr/>
          <p:nvPr/>
        </p:nvSpPr>
        <p:spPr>
          <a:xfrm>
            <a:off x="8111066" y="3478478"/>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de flecha 11">
            <a:extLst>
              <a:ext uri="{FF2B5EF4-FFF2-40B4-BE49-F238E27FC236}">
                <a16:creationId xmlns:a16="http://schemas.microsoft.com/office/drawing/2014/main" id="{1C2B03BB-4218-15A3-9493-41AA7C7EF0AC}"/>
              </a:ext>
            </a:extLst>
          </p:cNvPr>
          <p:cNvCxnSpPr>
            <a:cxnSpLocks/>
          </p:cNvCxnSpPr>
          <p:nvPr/>
        </p:nvCxnSpPr>
        <p:spPr>
          <a:xfrm flipV="1">
            <a:off x="2734733" y="2325422"/>
            <a:ext cx="2946400" cy="731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F39A14BC-6C87-D492-FA4F-DCE8A3049882}"/>
              </a:ext>
            </a:extLst>
          </p:cNvPr>
          <p:cNvCxnSpPr>
            <a:cxnSpLocks/>
          </p:cNvCxnSpPr>
          <p:nvPr/>
        </p:nvCxnSpPr>
        <p:spPr>
          <a:xfrm flipV="1">
            <a:off x="4080934" y="2525316"/>
            <a:ext cx="1672166" cy="101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0C60AEB2-F7CE-93BD-976F-1C01F64CB4FA}"/>
              </a:ext>
            </a:extLst>
          </p:cNvPr>
          <p:cNvCxnSpPr>
            <a:cxnSpLocks/>
          </p:cNvCxnSpPr>
          <p:nvPr/>
        </p:nvCxnSpPr>
        <p:spPr>
          <a:xfrm flipV="1">
            <a:off x="3350684" y="3801534"/>
            <a:ext cx="2311399" cy="289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4AD0C629-0C1D-6CAD-B73B-02644FEC700E}"/>
              </a:ext>
            </a:extLst>
          </p:cNvPr>
          <p:cNvCxnSpPr>
            <a:cxnSpLocks/>
          </p:cNvCxnSpPr>
          <p:nvPr/>
        </p:nvCxnSpPr>
        <p:spPr>
          <a:xfrm>
            <a:off x="3350684" y="4091451"/>
            <a:ext cx="2330449" cy="97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8A925B3D-D827-996F-1C0C-64E5B2F555D1}"/>
              </a:ext>
            </a:extLst>
          </p:cNvPr>
          <p:cNvCxnSpPr>
            <a:cxnSpLocks/>
          </p:cNvCxnSpPr>
          <p:nvPr/>
        </p:nvCxnSpPr>
        <p:spPr>
          <a:xfrm>
            <a:off x="3928533" y="4648200"/>
            <a:ext cx="1608667" cy="489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DCEF9B0C-E5B5-5BA5-7C44-F8A9A4657111}"/>
              </a:ext>
            </a:extLst>
          </p:cNvPr>
          <p:cNvCxnSpPr>
            <a:cxnSpLocks/>
          </p:cNvCxnSpPr>
          <p:nvPr/>
        </p:nvCxnSpPr>
        <p:spPr>
          <a:xfrm>
            <a:off x="6553200" y="2325422"/>
            <a:ext cx="1490132" cy="11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7D4512AA-FD63-45F9-224E-9A4BFFFC55CB}"/>
              </a:ext>
            </a:extLst>
          </p:cNvPr>
          <p:cNvCxnSpPr>
            <a:cxnSpLocks/>
          </p:cNvCxnSpPr>
          <p:nvPr/>
        </p:nvCxnSpPr>
        <p:spPr>
          <a:xfrm>
            <a:off x="6529917" y="3829844"/>
            <a:ext cx="15091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1E85E474-F71D-FDB8-AD65-8C1411E91EC5}"/>
              </a:ext>
            </a:extLst>
          </p:cNvPr>
          <p:cNvCxnSpPr>
            <a:cxnSpLocks/>
          </p:cNvCxnSpPr>
          <p:nvPr/>
        </p:nvCxnSpPr>
        <p:spPr>
          <a:xfrm flipV="1">
            <a:off x="6688667" y="4091451"/>
            <a:ext cx="1350432" cy="1276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0A54AB17-707C-FA91-CAD2-50F332229277}"/>
              </a:ext>
            </a:extLst>
          </p:cNvPr>
          <p:cNvCxnSpPr>
            <a:cxnSpLocks/>
          </p:cNvCxnSpPr>
          <p:nvPr/>
        </p:nvCxnSpPr>
        <p:spPr>
          <a:xfrm>
            <a:off x="9017000" y="3883918"/>
            <a:ext cx="872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174DC98D-28AA-3D53-298C-87730FD1FEE5}"/>
              </a:ext>
            </a:extLst>
          </p:cNvPr>
          <p:cNvSpPr txBox="1"/>
          <p:nvPr/>
        </p:nvSpPr>
        <p:spPr>
          <a:xfrm>
            <a:off x="10210800" y="3699252"/>
            <a:ext cx="871264" cy="369332"/>
          </a:xfrm>
          <a:prstGeom prst="rect">
            <a:avLst/>
          </a:prstGeom>
          <a:noFill/>
        </p:spPr>
        <p:txBody>
          <a:bodyPr wrap="none" rtlCol="0">
            <a:spAutoFit/>
          </a:bodyPr>
          <a:lstStyle/>
          <a:p>
            <a:r>
              <a:rPr lang="es-MX" dirty="0"/>
              <a:t>PRECIO</a:t>
            </a:r>
          </a:p>
        </p:txBody>
      </p:sp>
      <p:sp>
        <p:nvSpPr>
          <p:cNvPr id="47" name="CuadroTexto 46">
            <a:extLst>
              <a:ext uri="{FF2B5EF4-FFF2-40B4-BE49-F238E27FC236}">
                <a16:creationId xmlns:a16="http://schemas.microsoft.com/office/drawing/2014/main" id="{DA5BC011-E358-0F85-2BEC-6C570B70FC10}"/>
              </a:ext>
            </a:extLst>
          </p:cNvPr>
          <p:cNvSpPr txBox="1"/>
          <p:nvPr/>
        </p:nvSpPr>
        <p:spPr>
          <a:xfrm>
            <a:off x="6853766" y="1938251"/>
            <a:ext cx="1600200" cy="646331"/>
          </a:xfrm>
          <a:prstGeom prst="rect">
            <a:avLst/>
          </a:prstGeom>
          <a:noFill/>
        </p:spPr>
        <p:txBody>
          <a:bodyPr wrap="square" rtlCol="0">
            <a:spAutoFit/>
          </a:bodyPr>
          <a:lstStyle/>
          <a:p>
            <a:r>
              <a:rPr lang="es-MX" dirty="0"/>
              <a:t>Tamaño de la familia</a:t>
            </a:r>
          </a:p>
        </p:txBody>
      </p:sp>
      <p:sp>
        <p:nvSpPr>
          <p:cNvPr id="48" name="CuadroTexto 47">
            <a:extLst>
              <a:ext uri="{FF2B5EF4-FFF2-40B4-BE49-F238E27FC236}">
                <a16:creationId xmlns:a16="http://schemas.microsoft.com/office/drawing/2014/main" id="{5431628F-A831-FFB8-9851-3036B4767DEC}"/>
              </a:ext>
            </a:extLst>
          </p:cNvPr>
          <p:cNvSpPr txBox="1"/>
          <p:nvPr/>
        </p:nvSpPr>
        <p:spPr>
          <a:xfrm>
            <a:off x="6595481" y="3415632"/>
            <a:ext cx="1193853" cy="369332"/>
          </a:xfrm>
          <a:prstGeom prst="rect">
            <a:avLst/>
          </a:prstGeom>
          <a:noFill/>
        </p:spPr>
        <p:txBody>
          <a:bodyPr wrap="none" rtlCol="0">
            <a:spAutoFit/>
          </a:bodyPr>
          <a:lstStyle/>
          <a:p>
            <a:r>
              <a:rPr lang="es-MX" dirty="0"/>
              <a:t>Transporte</a:t>
            </a:r>
          </a:p>
        </p:txBody>
      </p:sp>
      <p:sp>
        <p:nvSpPr>
          <p:cNvPr id="49" name="CuadroTexto 48">
            <a:extLst>
              <a:ext uri="{FF2B5EF4-FFF2-40B4-BE49-F238E27FC236}">
                <a16:creationId xmlns:a16="http://schemas.microsoft.com/office/drawing/2014/main" id="{70D39F20-36F9-FA08-98F2-1262E1A29273}"/>
              </a:ext>
            </a:extLst>
          </p:cNvPr>
          <p:cNvSpPr txBox="1"/>
          <p:nvPr/>
        </p:nvSpPr>
        <p:spPr>
          <a:xfrm>
            <a:off x="7229474" y="4943102"/>
            <a:ext cx="2118784" cy="646331"/>
          </a:xfrm>
          <a:prstGeom prst="rect">
            <a:avLst/>
          </a:prstGeom>
          <a:noFill/>
        </p:spPr>
        <p:txBody>
          <a:bodyPr wrap="square" rtlCol="0">
            <a:spAutoFit/>
          </a:bodyPr>
          <a:lstStyle/>
          <a:p>
            <a:r>
              <a:rPr lang="es-MX" dirty="0"/>
              <a:t>Comercios, parques y amenidades</a:t>
            </a:r>
          </a:p>
        </p:txBody>
      </p:sp>
    </p:spTree>
    <p:extLst>
      <p:ext uri="{BB962C8B-B14F-4D97-AF65-F5344CB8AC3E}">
        <p14:creationId xmlns:p14="http://schemas.microsoft.com/office/powerpoint/2010/main" val="24738164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8C859-5692-F69B-17BB-40000C5AC4A4}"/>
              </a:ext>
            </a:extLst>
          </p:cNvPr>
          <p:cNvSpPr>
            <a:spLocks noGrp="1"/>
          </p:cNvSpPr>
          <p:nvPr>
            <p:ph type="title"/>
          </p:nvPr>
        </p:nvSpPr>
        <p:spPr/>
        <p:txBody>
          <a:bodyPr/>
          <a:lstStyle/>
          <a:p>
            <a:r>
              <a:rPr lang="es-MX" dirty="0"/>
              <a:t>Tipos de redes neuronales</a:t>
            </a:r>
          </a:p>
        </p:txBody>
      </p:sp>
      <p:sp>
        <p:nvSpPr>
          <p:cNvPr id="3" name="Marcador de contenido 2">
            <a:extLst>
              <a:ext uri="{FF2B5EF4-FFF2-40B4-BE49-F238E27FC236}">
                <a16:creationId xmlns:a16="http://schemas.microsoft.com/office/drawing/2014/main" id="{9D8301CB-E48A-9F17-AA58-59477D48929F}"/>
              </a:ext>
            </a:extLst>
          </p:cNvPr>
          <p:cNvSpPr>
            <a:spLocks noGrp="1"/>
          </p:cNvSpPr>
          <p:nvPr>
            <p:ph type="body" sz="quarter" idx="10"/>
          </p:nvPr>
        </p:nvSpPr>
        <p:spPr/>
        <p:txBody>
          <a:bodyPr/>
          <a:lstStyle/>
          <a:p>
            <a:r>
              <a:rPr lang="es-MX" dirty="0"/>
              <a:t>“</a:t>
            </a:r>
            <a:r>
              <a:rPr lang="es-MX" dirty="0" err="1"/>
              <a:t>Feed</a:t>
            </a:r>
            <a:r>
              <a:rPr lang="es-MX" dirty="0"/>
              <a:t> Forward”</a:t>
            </a:r>
          </a:p>
          <a:p>
            <a:r>
              <a:rPr lang="es-MX" dirty="0"/>
              <a:t>“</a:t>
            </a:r>
            <a:r>
              <a:rPr lang="es-MX" dirty="0" err="1"/>
              <a:t>Convolutional</a:t>
            </a:r>
            <a:r>
              <a:rPr lang="es-MX" dirty="0"/>
              <a:t> neural </a:t>
            </a:r>
            <a:r>
              <a:rPr lang="es-MX" dirty="0" err="1"/>
              <a:t>network</a:t>
            </a:r>
            <a:r>
              <a:rPr lang="es-MX" dirty="0"/>
              <a:t>”</a:t>
            </a:r>
          </a:p>
          <a:p>
            <a:r>
              <a:rPr lang="es-MX" dirty="0"/>
              <a:t>“</a:t>
            </a:r>
            <a:r>
              <a:rPr lang="es-MX" dirty="0" err="1"/>
              <a:t>Recurrent</a:t>
            </a:r>
            <a:r>
              <a:rPr lang="es-MX" dirty="0"/>
              <a:t> Neural Network”</a:t>
            </a:r>
          </a:p>
        </p:txBody>
      </p:sp>
      <p:pic>
        <p:nvPicPr>
          <p:cNvPr id="4" name="Picture 2" descr="RNN">
            <a:extLst>
              <a:ext uri="{FF2B5EF4-FFF2-40B4-BE49-F238E27FC236}">
                <a16:creationId xmlns:a16="http://schemas.microsoft.com/office/drawing/2014/main" id="{B4B49D30-D0EC-8466-BEBD-734FDAA82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23" y="3276852"/>
            <a:ext cx="5241217" cy="2794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vanilla Convolutional Neural Network (CNN) representation. | Download  Scientific Diagram">
            <a:extLst>
              <a:ext uri="{FF2B5EF4-FFF2-40B4-BE49-F238E27FC236}">
                <a16:creationId xmlns:a16="http://schemas.microsoft.com/office/drawing/2014/main" id="{91293AD8-7781-AF9A-314F-27E2F7436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715" y="3048252"/>
            <a:ext cx="5376006" cy="302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763311"/>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Alta costura">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MSLearn_SA_Template_07.2020_Final</Template>
  <TotalTime>262</TotalTime>
  <Words>1228</Words>
  <Application>Microsoft Office PowerPoint</Application>
  <PresentationFormat>Panorámica</PresentationFormat>
  <Paragraphs>176</Paragraphs>
  <Slides>53</Slides>
  <Notes>6</Notes>
  <HiddenSlides>0</HiddenSlides>
  <MMClips>7</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53</vt:i4>
      </vt:variant>
    </vt:vector>
  </HeadingPairs>
  <TitlesOfParts>
    <vt:vector size="63" baseType="lpstr">
      <vt:lpstr>Arial</vt:lpstr>
      <vt:lpstr>Calibri</vt:lpstr>
      <vt:lpstr>Cambria Math</vt:lpstr>
      <vt:lpstr>Consolas</vt:lpstr>
      <vt:lpstr>Segoe UI</vt:lpstr>
      <vt:lpstr>Segoe UI Semibold</vt:lpstr>
      <vt:lpstr>Segoe UI Semilight</vt:lpstr>
      <vt:lpstr>Wingdings</vt:lpstr>
      <vt:lpstr>WHITE TEMPLATE</vt:lpstr>
      <vt:lpstr>SOFT BLACK TEMPLATE</vt:lpstr>
      <vt:lpstr>Presentación de PowerPoint</vt:lpstr>
      <vt:lpstr>Introducción a las redes neuronales con Python y NumPy:</vt:lpstr>
      <vt:lpstr>Registro de asistencia</vt:lpstr>
      <vt:lpstr>Contenido del taller</vt:lpstr>
      <vt:lpstr>Objetivos del taller</vt:lpstr>
      <vt:lpstr>Importancia de la IA en la actualidad</vt:lpstr>
      <vt:lpstr>Predicciones y regresión lineal</vt:lpstr>
      <vt:lpstr>Introducción a la red neuronal</vt:lpstr>
      <vt:lpstr>Tipos de redes neuronales</vt:lpstr>
      <vt:lpstr>Arquitectura de una red neuronal</vt:lpstr>
      <vt:lpstr>Arquitectura de una red neuronal</vt:lpstr>
      <vt:lpstr>Arquitectura de una red neuronal</vt:lpstr>
      <vt:lpstr>Vistazo a las matemáticas detrás de las redes neuronales</vt:lpstr>
      <vt:lpstr>Operaciones con matrices y vectores</vt:lpstr>
      <vt:lpstr>Tamaños de matrices y vectores</vt:lpstr>
      <vt:lpstr>Operaciones con matrices y vectores</vt:lpstr>
      <vt:lpstr>Arquitectura de una red neuronal</vt:lpstr>
      <vt:lpstr>Regresión logística</vt:lpstr>
      <vt:lpstr>Función sigmoide</vt:lpstr>
      <vt:lpstr>Función de activación Relu Rectified Linear Unit</vt:lpstr>
      <vt:lpstr>Entrenamiento de la red</vt:lpstr>
      <vt:lpstr>Train Set, Dev Set, Test Set</vt:lpstr>
      <vt:lpstr>Resumen fórmulas forward propagation</vt:lpstr>
      <vt:lpstr>Funciones de costo</vt:lpstr>
      <vt:lpstr>Función de costo de la función sigmoide</vt:lpstr>
      <vt:lpstr>Optimización de la función de costo</vt:lpstr>
      <vt:lpstr>Optimización de la función de costo</vt:lpstr>
      <vt:lpstr>Gradient descent</vt:lpstr>
      <vt:lpstr>Tasa de aprendizaje</vt:lpstr>
      <vt:lpstr>Backpropagation</vt:lpstr>
      <vt:lpstr>Grafo computacional y derivadas</vt:lpstr>
      <vt:lpstr>Grafo computacional de una red neuronal de varias capas</vt:lpstr>
      <vt:lpstr>Backpropagation capa L</vt:lpstr>
      <vt:lpstr>Backpropagation (Para Un T.E)</vt:lpstr>
      <vt:lpstr>Backpropagation (Para Todos Los T.E)</vt:lpstr>
      <vt:lpstr>Backpropagation capa (L-1)</vt:lpstr>
      <vt:lpstr>Actualizar parámetros</vt:lpstr>
      <vt:lpstr>Fórmulas backpropagation</vt:lpstr>
      <vt:lpstr>Notación de redes neuronales</vt:lpstr>
      <vt:lpstr>Resumen</vt:lpstr>
      <vt:lpstr>Resumen</vt:lpstr>
      <vt:lpstr>Resumen</vt:lpstr>
      <vt:lpstr>Proceso animado</vt:lpstr>
      <vt:lpstr>Ejemplo</vt:lpstr>
      <vt:lpstr>Activaciones</vt:lpstr>
      <vt:lpstr>Pesos</vt:lpstr>
      <vt:lpstr>Bias (offset)</vt:lpstr>
      <vt:lpstr>Suma ponderada</vt:lpstr>
      <vt:lpstr>Sigmoide</vt:lpstr>
      <vt:lpstr>Predicción</vt:lpstr>
      <vt:lpstr>Instrucciones SIMD</vt:lpstr>
      <vt:lpstr>Instrucciones SIMD</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Karime Cocon</dc:creator>
  <cp:lastModifiedBy>KARIME ZULEIKA COCON PEREZ</cp:lastModifiedBy>
  <cp:revision>4</cp:revision>
  <dcterms:created xsi:type="dcterms:W3CDTF">2023-09-27T03:06:53Z</dcterms:created>
  <dcterms:modified xsi:type="dcterms:W3CDTF">2023-10-04T17:12:41Z</dcterms:modified>
</cp:coreProperties>
</file>